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19" r:id="rId2"/>
    <p:sldId id="320" r:id="rId3"/>
    <p:sldId id="477" r:id="rId4"/>
    <p:sldId id="287" r:id="rId5"/>
    <p:sldId id="256" r:id="rId6"/>
    <p:sldId id="259" r:id="rId7"/>
    <p:sldId id="260" r:id="rId8"/>
    <p:sldId id="261" r:id="rId9"/>
    <p:sldId id="265" r:id="rId10"/>
    <p:sldId id="266" r:id="rId11"/>
    <p:sldId id="267" r:id="rId12"/>
    <p:sldId id="478" r:id="rId13"/>
    <p:sldId id="268" r:id="rId14"/>
    <p:sldId id="628" r:id="rId15"/>
    <p:sldId id="479" r:id="rId16"/>
    <p:sldId id="270" r:id="rId17"/>
    <p:sldId id="271" r:id="rId18"/>
    <p:sldId id="272" r:id="rId19"/>
    <p:sldId id="273" r:id="rId20"/>
    <p:sldId id="298" r:id="rId21"/>
    <p:sldId id="274" r:id="rId22"/>
    <p:sldId id="629" r:id="rId23"/>
    <p:sldId id="278" r:id="rId24"/>
    <p:sldId id="280" r:id="rId25"/>
    <p:sldId id="281" r:id="rId26"/>
    <p:sldId id="279" r:id="rId27"/>
    <p:sldId id="480" r:id="rId28"/>
    <p:sldId id="282" r:id="rId29"/>
    <p:sldId id="283" r:id="rId30"/>
    <p:sldId id="299" r:id="rId31"/>
    <p:sldId id="291" r:id="rId32"/>
    <p:sldId id="295" r:id="rId33"/>
    <p:sldId id="300" r:id="rId34"/>
    <p:sldId id="296" r:id="rId35"/>
    <p:sldId id="301" r:id="rId36"/>
    <p:sldId id="482" r:id="rId37"/>
    <p:sldId id="302" r:id="rId38"/>
    <p:sldId id="483" r:id="rId39"/>
    <p:sldId id="630" r:id="rId40"/>
    <p:sldId id="306" r:id="rId41"/>
    <p:sldId id="304" r:id="rId42"/>
    <p:sldId id="303" r:id="rId43"/>
    <p:sldId id="632" r:id="rId44"/>
    <p:sldId id="631" r:id="rId45"/>
    <p:sldId id="305" r:id="rId46"/>
    <p:sldId id="309" r:id="rId47"/>
    <p:sldId id="312" r:id="rId48"/>
    <p:sldId id="484" r:id="rId49"/>
    <p:sldId id="307" r:id="rId50"/>
    <p:sldId id="314" r:id="rId51"/>
    <p:sldId id="315" r:id="rId52"/>
    <p:sldId id="316" r:id="rId53"/>
    <p:sldId id="317" r:id="rId54"/>
    <p:sldId id="318" r:id="rId55"/>
    <p:sldId id="32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5BA60-C9F5-42A7-97D4-08F8E4D11CFE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95D75-5112-49BC-92BD-43E567823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41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F2760-1B6C-6C42-8317-BB74C0481C8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02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F2760-1B6C-6C42-8317-BB74C0481C8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88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F2760-1B6C-6C42-8317-BB74C0481C8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2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1AE9-248D-FC57-F575-600D15BE5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70FF1-779A-CF59-229B-D7C8722869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2401D-EE3A-E310-BF94-4F90AB5F2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6F2E-2890-4F96-8314-05C6B48AA2D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7E8C-EEB8-5331-160C-B706D48A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C4635-0B4C-EB6E-5EAB-4C2F6EFA2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DC46-ABA5-4004-998D-65FB8C4DA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8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01C0-B432-B083-F975-943DA2632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0AFE-BEBE-8BFE-51DB-DEE5676F8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99090-69EA-CAD4-C13F-C4BCECE20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6F2E-2890-4F96-8314-05C6B48AA2D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FE4F8-142B-793F-86FB-4A5169BDA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DC884-D1EE-0C18-8091-E98B5AD6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DC46-ABA5-4004-998D-65FB8C4DA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4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611DFB-4B7A-9238-F641-D670361FAA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B96B8C-85F8-DE04-97A7-38B810186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5B83F-26DA-794F-EFB3-0CBEBED71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6F2E-2890-4F96-8314-05C6B48AA2D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9CAFE-1711-8D77-D912-EEC58FF71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5AB4B-8EDD-0E5C-202D-39C79A28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DC46-ABA5-4004-998D-65FB8C4DA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34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17AD-8005-4B71-CFBA-942B3133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DD72F-ABD7-8181-9CDC-945568F34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E3FC3-9CE8-E04A-5EE8-65E01D43C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6F2E-2890-4F96-8314-05C6B48AA2D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22F0C-6F83-D4AD-7A71-3DB2E2B5B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83295-DDA5-93AB-20BD-CF0EC771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DC46-ABA5-4004-998D-65FB8C4DA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27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ACB51-D0C7-3E6D-C4A7-06BBDCBB0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47945-6709-FF8F-A8BD-CB1F4C9CF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E58C4-E5F1-D5E2-7ECF-C81016E50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6F2E-2890-4F96-8314-05C6B48AA2D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996F5-1EFA-6C04-CF33-E3AEC4013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B4F17-CE94-9A2B-76E5-ABADCFDC4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DC46-ABA5-4004-998D-65FB8C4DA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74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D9F2B-14FB-BCBC-BDC9-CAEAA938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D30A-329E-D744-CD2B-24598F9315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22D3-EF82-6EB5-35B1-212DF3AF1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D7A31-D7AB-89E8-5ABF-6662CE94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6F2E-2890-4F96-8314-05C6B48AA2D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7BCA1F-02F3-6F47-5C5F-AA48AB9FA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8124A-C9C9-077B-1857-2E1516ED4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DC46-ABA5-4004-998D-65FB8C4DA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58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C0CE-45F3-A753-C255-74ED172B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2278F-70E6-CE42-963E-35F8316C8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34E09-921B-F925-0D40-7DE26504E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D05C5-0409-52F5-7CF0-39A57DC021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15947-36C9-71E2-8E39-B04D097531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342C73-B1FD-8515-A7E6-BE2DBC67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6F2E-2890-4F96-8314-05C6B48AA2D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5B2A5F-3A53-7557-49A4-E439246A4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4112D-240E-BC73-78A8-9D2A7AF7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DC46-ABA5-4004-998D-65FB8C4DA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5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C155F-ED99-9921-5994-18DAA215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66536E-1039-2C38-4395-955C9C35E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6F2E-2890-4F96-8314-05C6B48AA2D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5A1D3-8AC1-5E3E-C41B-FC21030B3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0018F-64D6-70D3-7E40-12311C10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DC46-ABA5-4004-998D-65FB8C4DA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4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2B4708-3FF2-F847-D5A8-480A8A713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6F2E-2890-4F96-8314-05C6B48AA2D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16D2BC-A6CB-BD57-5602-5F8E165E0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C8CBB-D122-FD64-75B1-AC0317A2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DC46-ABA5-4004-998D-65FB8C4DA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77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EF78-3E0C-11BC-668C-2BAB3219A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BE8D9-4569-4273-FDB0-4137001F7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39782-EABE-553D-2C6C-CDBCA9173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2A0BA-276C-8731-C754-3C99B74FC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6F2E-2890-4F96-8314-05C6B48AA2D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29952-CDB4-AB44-CEE2-1D0394407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9A872-2259-F390-EB8F-160F1075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DC46-ABA5-4004-998D-65FB8C4DA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32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D95F1-C465-CA47-77B6-1DD04C4B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0D4D7C-E1F0-9A3A-CF83-F5E8928823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2CDFAC-4DF9-CE2E-FEA2-A6E1ADDBA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F15AB-9A2E-AA17-CDC7-5883D8DAB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6F2E-2890-4F96-8314-05C6B48AA2D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59C78-ECC4-82AA-A806-6D6677187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0F40C-6886-BA5F-0347-85AF7A90E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DC46-ABA5-4004-998D-65FB8C4DA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43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7D9006-4BA4-C123-84B9-868FE8325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C45D8-9F02-B936-9F01-E21A9314D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4D83B-6315-D998-2827-A8018ECEE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1E6F2E-2890-4F96-8314-05C6B48AA2D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46F74-BADD-20FD-930A-798C88832D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33881-E40C-98EB-D7BE-A3ACD51B5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6BDC46-ABA5-4004-998D-65FB8C4DA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jpe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gif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gif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10" Type="http://schemas.openxmlformats.org/officeDocument/2006/relationships/image" Target="../media/image29.png"/><Relationship Id="rId4" Type="http://schemas.openxmlformats.org/officeDocument/2006/relationships/image" Target="../media/image24.gif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10" Type="http://schemas.openxmlformats.org/officeDocument/2006/relationships/image" Target="../media/image29.png"/><Relationship Id="rId4" Type="http://schemas.openxmlformats.org/officeDocument/2006/relationships/image" Target="../media/image24.gif"/><Relationship Id="rId9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3.gif"/><Relationship Id="rId7" Type="http://schemas.microsoft.com/office/2007/relationships/hdphoto" Target="../media/hdphoto4.wdp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microsoft.com/office/2007/relationships/hdphoto" Target="../media/hdphoto3.wdp"/><Relationship Id="rId4" Type="http://schemas.openxmlformats.org/officeDocument/2006/relationships/image" Target="../media/image34.png"/><Relationship Id="rId9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gif"/><Relationship Id="rId7" Type="http://schemas.openxmlformats.org/officeDocument/2006/relationships/image" Target="../media/image19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microsoft.com/office/2007/relationships/hdphoto" Target="../media/hdphoto4.wdp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4.png"/><Relationship Id="rId7" Type="http://schemas.microsoft.com/office/2007/relationships/hdphoto" Target="../media/hdphoto4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gif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3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36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9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microsoft.com/office/2007/relationships/hdphoto" Target="../media/hdphoto5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6.jpeg"/><Relationship Id="rId7" Type="http://schemas.microsoft.com/office/2007/relationships/hdphoto" Target="../media/hdphoto7.wdp"/><Relationship Id="rId12" Type="http://schemas.openxmlformats.org/officeDocument/2006/relationships/image" Target="../media/image3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0.jpeg"/><Relationship Id="rId5" Type="http://schemas.openxmlformats.org/officeDocument/2006/relationships/image" Target="../media/image33.gif"/><Relationship Id="rId10" Type="http://schemas.openxmlformats.org/officeDocument/2006/relationships/image" Target="../media/image36.jpg"/><Relationship Id="rId4" Type="http://schemas.openxmlformats.org/officeDocument/2006/relationships/image" Target="../media/image32.jpeg"/><Relationship Id="rId9" Type="http://schemas.microsoft.com/office/2007/relationships/hdphoto" Target="../media/hdphoto8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8.jpeg"/><Relationship Id="rId7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12.jpeg"/><Relationship Id="rId4" Type="http://schemas.openxmlformats.org/officeDocument/2006/relationships/image" Target="../media/image5.jpeg"/><Relationship Id="rId9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jpeg"/><Relationship Id="rId7" Type="http://schemas.openxmlformats.org/officeDocument/2006/relationships/image" Target="../media/image14.jpeg"/><Relationship Id="rId12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1.jpe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5.jpe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1CBC-DC0E-5D43-97D7-820BFD76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212" y="2436296"/>
            <a:ext cx="10515600" cy="1325563"/>
          </a:xfrm>
        </p:spPr>
        <p:txBody>
          <a:bodyPr/>
          <a:lstStyle/>
          <a:p>
            <a:r>
              <a:rPr lang="en-US" b="1" dirty="0"/>
              <a:t>Understanding Generative Models</a:t>
            </a:r>
            <a:br>
              <a:rPr lang="en-US" b="1" dirty="0"/>
            </a:br>
            <a:r>
              <a:rPr lang="en-US" sz="2800" dirty="0"/>
              <a:t>(using pictures, intuitions, and equations)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A35EA-C513-61E7-6924-317A4EB37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12" y="4195017"/>
            <a:ext cx="1676706" cy="1676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23789-3D9D-F3C3-15D5-67DEE2CC0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065" y="4178147"/>
            <a:ext cx="1676706" cy="16767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D5CFC-00AF-A8FB-7AD4-596422AA95AE}"/>
              </a:ext>
            </a:extLst>
          </p:cNvPr>
          <p:cNvSpPr txBox="1"/>
          <p:nvPr/>
        </p:nvSpPr>
        <p:spPr>
          <a:xfrm>
            <a:off x="1887308" y="5854853"/>
            <a:ext cx="17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Yu-</a:t>
            </a:r>
            <a:r>
              <a:rPr lang="en-US" dirty="0" err="1"/>
              <a:t>lin</a:t>
            </a:r>
            <a:r>
              <a:rPr lang="en-US" dirty="0"/>
              <a:t> Wei (UIUC)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D102F-7C07-57F6-1EEB-378E7F068D28}"/>
              </a:ext>
            </a:extLst>
          </p:cNvPr>
          <p:cNvSpPr txBox="1"/>
          <p:nvPr/>
        </p:nvSpPr>
        <p:spPr>
          <a:xfrm>
            <a:off x="3864235" y="5854853"/>
            <a:ext cx="290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Romit</a:t>
            </a:r>
            <a:r>
              <a:rPr lang="en-US" dirty="0"/>
              <a:t> Roy Choudhury (UIUC)</a:t>
            </a:r>
          </a:p>
        </p:txBody>
      </p:sp>
    </p:spTree>
    <p:extLst>
      <p:ext uri="{BB962C8B-B14F-4D97-AF65-F5344CB8AC3E}">
        <p14:creationId xmlns:p14="http://schemas.microsoft.com/office/powerpoint/2010/main" val="2497815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30640E84-D2B0-03A0-A0C2-5D1C51041AE3}"/>
              </a:ext>
            </a:extLst>
          </p:cNvPr>
          <p:cNvSpPr/>
          <p:nvPr/>
        </p:nvSpPr>
        <p:spPr>
          <a:xfrm>
            <a:off x="881741" y="4049485"/>
            <a:ext cx="10232570" cy="2492587"/>
          </a:xfrm>
          <a:prstGeom prst="parallelogram">
            <a:avLst>
              <a:gd name="adj" fmla="val 9432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6D421CF-E7C2-34F1-1C4B-BC10C90587BC}"/>
              </a:ext>
            </a:extLst>
          </p:cNvPr>
          <p:cNvSpPr/>
          <p:nvPr/>
        </p:nvSpPr>
        <p:spPr>
          <a:xfrm>
            <a:off x="4398688" y="5996304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35D2C8-3A91-A2A9-637B-1642EDCCF010}"/>
              </a:ext>
            </a:extLst>
          </p:cNvPr>
          <p:cNvSpPr/>
          <p:nvPr/>
        </p:nvSpPr>
        <p:spPr>
          <a:xfrm>
            <a:off x="3282080" y="5744934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020A72-C417-95E3-0597-8204925FE051}"/>
              </a:ext>
            </a:extLst>
          </p:cNvPr>
          <p:cNvSpPr/>
          <p:nvPr/>
        </p:nvSpPr>
        <p:spPr>
          <a:xfrm>
            <a:off x="3667759" y="5803264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7582D6-1BD6-1AC8-29DB-621A536D5EA3}"/>
              </a:ext>
            </a:extLst>
          </p:cNvPr>
          <p:cNvSpPr/>
          <p:nvPr/>
        </p:nvSpPr>
        <p:spPr>
          <a:xfrm>
            <a:off x="2824015" y="5973445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031B631-917F-2B45-EFD2-AB5A00C36D2A}"/>
              </a:ext>
            </a:extLst>
          </p:cNvPr>
          <p:cNvSpPr/>
          <p:nvPr/>
        </p:nvSpPr>
        <p:spPr>
          <a:xfrm>
            <a:off x="6339671" y="6260591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E7A8E1A-0D5D-7D0C-FF7E-FD91B1B9F0A8}"/>
              </a:ext>
            </a:extLst>
          </p:cNvPr>
          <p:cNvSpPr/>
          <p:nvPr/>
        </p:nvSpPr>
        <p:spPr>
          <a:xfrm>
            <a:off x="6829991" y="6305429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4061498-01A7-6EE6-69E1-F6A905683619}"/>
              </a:ext>
            </a:extLst>
          </p:cNvPr>
          <p:cNvSpPr/>
          <p:nvPr/>
        </p:nvSpPr>
        <p:spPr>
          <a:xfrm>
            <a:off x="3412708" y="6305429"/>
            <a:ext cx="261257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F3DDCF-983B-AC48-A1DD-1560B0363544}"/>
              </a:ext>
            </a:extLst>
          </p:cNvPr>
          <p:cNvSpPr/>
          <p:nvPr/>
        </p:nvSpPr>
        <p:spPr>
          <a:xfrm>
            <a:off x="7406932" y="6234468"/>
            <a:ext cx="261257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8FBE73-D256-34D2-2988-02ED94638845}"/>
              </a:ext>
            </a:extLst>
          </p:cNvPr>
          <p:cNvSpPr/>
          <p:nvPr/>
        </p:nvSpPr>
        <p:spPr>
          <a:xfrm>
            <a:off x="6940433" y="4397827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EE69495-C308-5DEA-7A94-48C5EE3087CA}"/>
              </a:ext>
            </a:extLst>
          </p:cNvPr>
          <p:cNvSpPr/>
          <p:nvPr/>
        </p:nvSpPr>
        <p:spPr>
          <a:xfrm>
            <a:off x="7092833" y="4550227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1C04958-3261-7E5A-197A-489F7DFCFB2D}"/>
              </a:ext>
            </a:extLst>
          </p:cNvPr>
          <p:cNvSpPr/>
          <p:nvPr/>
        </p:nvSpPr>
        <p:spPr>
          <a:xfrm>
            <a:off x="6792683" y="4526642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2598FE9-863E-D929-C10E-9844B5F79432}"/>
              </a:ext>
            </a:extLst>
          </p:cNvPr>
          <p:cNvSpPr/>
          <p:nvPr/>
        </p:nvSpPr>
        <p:spPr>
          <a:xfrm>
            <a:off x="9308178" y="4352108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0173033-E306-9F80-A45D-13316363D5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765" y="5268700"/>
            <a:ext cx="1894114" cy="40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26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301C10B1-2456-D51F-1D71-4765071CF526}"/>
              </a:ext>
            </a:extLst>
          </p:cNvPr>
          <p:cNvSpPr txBox="1"/>
          <p:nvPr/>
        </p:nvSpPr>
        <p:spPr>
          <a:xfrm>
            <a:off x="219469" y="235477"/>
            <a:ext cx="601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Fit a (probability density) function over these images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84893C-F00B-6C1A-C938-816FD04B117C}"/>
              </a:ext>
            </a:extLst>
          </p:cNvPr>
          <p:cNvGrpSpPr/>
          <p:nvPr/>
        </p:nvGrpSpPr>
        <p:grpSpPr>
          <a:xfrm>
            <a:off x="881744" y="1328676"/>
            <a:ext cx="10613566" cy="5213397"/>
            <a:chOff x="881744" y="1328676"/>
            <a:chExt cx="10613566" cy="5213397"/>
          </a:xfrm>
        </p:grpSpPr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30640E84-D2B0-03A0-A0C2-5D1C51041AE3}"/>
                </a:ext>
              </a:extLst>
            </p:cNvPr>
            <p:cNvSpPr/>
            <p:nvPr/>
          </p:nvSpPr>
          <p:spPr>
            <a:xfrm>
              <a:off x="881744" y="4049486"/>
              <a:ext cx="10232570" cy="2492587"/>
            </a:xfrm>
            <a:prstGeom prst="parallelogram">
              <a:avLst>
                <a:gd name="adj" fmla="val 9432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6D421CF-E7C2-34F1-1C4B-BC10C90587BC}"/>
                </a:ext>
              </a:extLst>
            </p:cNvPr>
            <p:cNvSpPr/>
            <p:nvPr/>
          </p:nvSpPr>
          <p:spPr>
            <a:xfrm>
              <a:off x="4398691" y="599630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B35D2C8-3A91-A2A9-637B-1642EDCCF010}"/>
                </a:ext>
              </a:extLst>
            </p:cNvPr>
            <p:cNvSpPr/>
            <p:nvPr/>
          </p:nvSpPr>
          <p:spPr>
            <a:xfrm>
              <a:off x="3282083" y="574493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020A72-C417-95E3-0597-8204925FE051}"/>
                </a:ext>
              </a:extLst>
            </p:cNvPr>
            <p:cNvSpPr/>
            <p:nvPr/>
          </p:nvSpPr>
          <p:spPr>
            <a:xfrm>
              <a:off x="3667762" y="580326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87582D6-1BD6-1AC8-29DB-621A536D5EA3}"/>
                </a:ext>
              </a:extLst>
            </p:cNvPr>
            <p:cNvSpPr/>
            <p:nvPr/>
          </p:nvSpPr>
          <p:spPr>
            <a:xfrm>
              <a:off x="2824018" y="5973446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031B631-917F-2B45-EFD2-AB5A00C36D2A}"/>
                </a:ext>
              </a:extLst>
            </p:cNvPr>
            <p:cNvSpPr/>
            <p:nvPr/>
          </p:nvSpPr>
          <p:spPr>
            <a:xfrm>
              <a:off x="6339674" y="6260592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E7A8E1A-0D5D-7D0C-FF7E-FD91B1B9F0A8}"/>
                </a:ext>
              </a:extLst>
            </p:cNvPr>
            <p:cNvSpPr/>
            <p:nvPr/>
          </p:nvSpPr>
          <p:spPr>
            <a:xfrm>
              <a:off x="6840880" y="6305430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4061498-01A7-6EE6-69E1-F6A905683619}"/>
                </a:ext>
              </a:extLst>
            </p:cNvPr>
            <p:cNvSpPr/>
            <p:nvPr/>
          </p:nvSpPr>
          <p:spPr>
            <a:xfrm>
              <a:off x="3412711" y="6305430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BF3DDCF-983B-AC48-A1DD-1560B0363544}"/>
                </a:ext>
              </a:extLst>
            </p:cNvPr>
            <p:cNvSpPr/>
            <p:nvPr/>
          </p:nvSpPr>
          <p:spPr>
            <a:xfrm>
              <a:off x="7406935" y="6234469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98FBE73-D256-34D2-2988-02ED94638845}"/>
                </a:ext>
              </a:extLst>
            </p:cNvPr>
            <p:cNvSpPr/>
            <p:nvPr/>
          </p:nvSpPr>
          <p:spPr>
            <a:xfrm>
              <a:off x="6940436" y="43978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E69495-C308-5DEA-7A94-48C5EE3087CA}"/>
                </a:ext>
              </a:extLst>
            </p:cNvPr>
            <p:cNvSpPr/>
            <p:nvPr/>
          </p:nvSpPr>
          <p:spPr>
            <a:xfrm>
              <a:off x="7092836" y="45502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C04958-3261-7E5A-197A-489F7DFCFB2D}"/>
                </a:ext>
              </a:extLst>
            </p:cNvPr>
            <p:cNvSpPr/>
            <p:nvPr/>
          </p:nvSpPr>
          <p:spPr>
            <a:xfrm>
              <a:off x="6792686" y="4526643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2598FE9-863E-D929-C10E-9844B5F79432}"/>
                </a:ext>
              </a:extLst>
            </p:cNvPr>
            <p:cNvSpPr/>
            <p:nvPr/>
          </p:nvSpPr>
          <p:spPr>
            <a:xfrm>
              <a:off x="9308181" y="4352109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1BA7ED26-F469-0B4A-54C3-8B3F056D3FFC}"/>
                </a:ext>
              </a:extLst>
            </p:cNvPr>
            <p:cNvCxnSpPr>
              <a:cxnSpLocks/>
            </p:cNvCxnSpPr>
            <p:nvPr/>
          </p:nvCxnSpPr>
          <p:spPr>
            <a:xfrm>
              <a:off x="3412711" y="3611577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C98AE12-E80B-F0E8-1B8A-D820223334E6}"/>
                </a:ext>
              </a:extLst>
            </p:cNvPr>
            <p:cNvCxnSpPr>
              <a:cxnSpLocks/>
            </p:cNvCxnSpPr>
            <p:nvPr/>
          </p:nvCxnSpPr>
          <p:spPr>
            <a:xfrm>
              <a:off x="3804597" y="3669907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0BD2EFE-ACE8-1003-3267-594FF78EDF43}"/>
                </a:ext>
              </a:extLst>
            </p:cNvPr>
            <p:cNvCxnSpPr>
              <a:cxnSpLocks/>
            </p:cNvCxnSpPr>
            <p:nvPr/>
          </p:nvCxnSpPr>
          <p:spPr>
            <a:xfrm>
              <a:off x="4544826" y="3862947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94BFD4E-81AD-D536-F5DA-04AACAD26725}"/>
                </a:ext>
              </a:extLst>
            </p:cNvPr>
            <p:cNvCxnSpPr>
              <a:cxnSpLocks/>
            </p:cNvCxnSpPr>
            <p:nvPr/>
          </p:nvCxnSpPr>
          <p:spPr>
            <a:xfrm>
              <a:off x="2944626" y="3840088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082F1F-F809-DE3C-28DD-F4E5DB422E83}"/>
                </a:ext>
              </a:extLst>
            </p:cNvPr>
            <p:cNvCxnSpPr>
              <a:cxnSpLocks/>
            </p:cNvCxnSpPr>
            <p:nvPr/>
          </p:nvCxnSpPr>
          <p:spPr>
            <a:xfrm>
              <a:off x="6924148" y="2393285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4A2468E-6D7F-BE1D-BD99-3A3B0E7512C4}"/>
                </a:ext>
              </a:extLst>
            </p:cNvPr>
            <p:cNvCxnSpPr>
              <a:cxnSpLocks/>
            </p:cNvCxnSpPr>
            <p:nvPr/>
          </p:nvCxnSpPr>
          <p:spPr>
            <a:xfrm>
              <a:off x="7069479" y="2264470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1E66A08-F989-1028-BEEB-102E45694D0E}"/>
                </a:ext>
              </a:extLst>
            </p:cNvPr>
            <p:cNvCxnSpPr>
              <a:cxnSpLocks/>
            </p:cNvCxnSpPr>
            <p:nvPr/>
          </p:nvCxnSpPr>
          <p:spPr>
            <a:xfrm>
              <a:off x="7221879" y="2416870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A02FCBA-DE82-0228-72F7-7AAD483849FA}"/>
                </a:ext>
              </a:extLst>
            </p:cNvPr>
            <p:cNvCxnSpPr>
              <a:cxnSpLocks/>
            </p:cNvCxnSpPr>
            <p:nvPr/>
          </p:nvCxnSpPr>
          <p:spPr>
            <a:xfrm>
              <a:off x="9442565" y="2218751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E05B938-DECC-B84D-E58C-898C0E3B341B}"/>
                </a:ext>
              </a:extLst>
            </p:cNvPr>
            <p:cNvCxnSpPr>
              <a:cxnSpLocks/>
            </p:cNvCxnSpPr>
            <p:nvPr/>
          </p:nvCxnSpPr>
          <p:spPr>
            <a:xfrm>
              <a:off x="6459879" y="4127234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50B74D1-57A2-3523-0322-9919FB131912}"/>
                </a:ext>
              </a:extLst>
            </p:cNvPr>
            <p:cNvCxnSpPr>
              <a:cxnSpLocks/>
            </p:cNvCxnSpPr>
            <p:nvPr/>
          </p:nvCxnSpPr>
          <p:spPr>
            <a:xfrm>
              <a:off x="6977744" y="4172072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53283DB-26F4-65C4-5B07-9E619A595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41765" y="5268700"/>
              <a:ext cx="1894114" cy="402499"/>
            </a:xfrm>
            <a:prstGeom prst="rect">
              <a:avLst/>
            </a:prstGeom>
          </p:spPr>
        </p:pic>
        <p:pic>
          <p:nvPicPr>
            <p:cNvPr id="3" name="Picture 2" descr="Lannyland Blog: How to find all the modes of a 3D probability distribution  surface">
              <a:extLst>
                <a:ext uri="{FF2B5EF4-FFF2-40B4-BE49-F238E27FC236}">
                  <a16:creationId xmlns:a16="http://schemas.microsoft.com/office/drawing/2014/main" id="{C3B15D62-717C-23A2-C828-2D04237F0F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44" y="1328676"/>
              <a:ext cx="10613566" cy="2807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9653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314B72C-0D1F-7746-3324-54F9172D762A}"/>
              </a:ext>
            </a:extLst>
          </p:cNvPr>
          <p:cNvSpPr/>
          <p:nvPr/>
        </p:nvSpPr>
        <p:spPr>
          <a:xfrm>
            <a:off x="4306693" y="1104001"/>
            <a:ext cx="3705694" cy="336914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BD9584-0E40-AB48-57F4-97827F6764FF}"/>
              </a:ext>
            </a:extLst>
          </p:cNvPr>
          <p:cNvCxnSpPr>
            <a:cxnSpLocks/>
          </p:cNvCxnSpPr>
          <p:nvPr/>
        </p:nvCxnSpPr>
        <p:spPr>
          <a:xfrm flipV="1">
            <a:off x="3131554" y="2218623"/>
            <a:ext cx="1169629" cy="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CC6820-D1AB-373A-8E26-3E4F77FCE5D0}"/>
              </a:ext>
            </a:extLst>
          </p:cNvPr>
          <p:cNvSpPr txBox="1"/>
          <p:nvPr/>
        </p:nvSpPr>
        <p:spPr>
          <a:xfrm>
            <a:off x="2028940" y="1895459"/>
            <a:ext cx="1030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</a:t>
            </a:r>
          </a:p>
          <a:p>
            <a:pPr algn="ctr"/>
            <a:r>
              <a:rPr lang="en-US" dirty="0"/>
              <a:t>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88CCE4-BFC8-48BB-91D0-2872E78CD926}"/>
              </a:ext>
            </a:extLst>
          </p:cNvPr>
          <p:cNvCxnSpPr>
            <a:cxnSpLocks/>
          </p:cNvCxnSpPr>
          <p:nvPr/>
        </p:nvCxnSpPr>
        <p:spPr>
          <a:xfrm>
            <a:off x="7979152" y="2218623"/>
            <a:ext cx="117513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90077B-6200-3608-CCD6-EDCDBA24C4B5}"/>
              </a:ext>
            </a:extLst>
          </p:cNvPr>
          <p:cNvSpPr txBox="1"/>
          <p:nvPr/>
        </p:nvSpPr>
        <p:spPr>
          <a:xfrm>
            <a:off x="9278644" y="1869145"/>
            <a:ext cx="1938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Previously unseen,</a:t>
            </a:r>
          </a:p>
          <a:p>
            <a:pPr algn="ctr"/>
            <a:r>
              <a:rPr lang="en-US" dirty="0"/>
              <a:t>realistic data</a:t>
            </a:r>
          </a:p>
        </p:txBody>
      </p:sp>
      <p:pic>
        <p:nvPicPr>
          <p:cNvPr id="36866" name="Picture 2" descr="VideoForensicsHQ Dataset | Papers With Code">
            <a:extLst>
              <a:ext uri="{FF2B5EF4-FFF2-40B4-BE49-F238E27FC236}">
                <a16:creationId xmlns:a16="http://schemas.microsoft.com/office/drawing/2014/main" id="{41144986-AF3D-F249-C5BE-A868489FF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59" y="2680289"/>
            <a:ext cx="2237014" cy="226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AI can draw human faces with 93% of input pixels removed from training data.  Also, compared to originals drawn faces are different people. Because it  doesnt copy, it learns. : r/aiwars">
            <a:extLst>
              <a:ext uri="{FF2B5EF4-FFF2-40B4-BE49-F238E27FC236}">
                <a16:creationId xmlns:a16="http://schemas.microsoft.com/office/drawing/2014/main" id="{2677A97A-6028-703D-C373-B5CBAF2F9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217680" y="2712699"/>
            <a:ext cx="2237014" cy="224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793EC-97D6-A6E6-B69A-A42B6397BEDD}"/>
              </a:ext>
            </a:extLst>
          </p:cNvPr>
          <p:cNvSpPr txBox="1"/>
          <p:nvPr/>
        </p:nvSpPr>
        <p:spPr>
          <a:xfrm>
            <a:off x="459135" y="480009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 Rounded MT Bold" panose="020F0704030504030204" pitchFamily="34" charset="77"/>
              </a:rPr>
              <a:t>End goal …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218E83-38E8-70A2-B688-F2AE2A34E4C3}"/>
              </a:ext>
            </a:extLst>
          </p:cNvPr>
          <p:cNvGrpSpPr/>
          <p:nvPr/>
        </p:nvGrpSpPr>
        <p:grpSpPr>
          <a:xfrm>
            <a:off x="4373707" y="2192310"/>
            <a:ext cx="3665542" cy="1902699"/>
            <a:chOff x="881744" y="1328676"/>
            <a:chExt cx="10613566" cy="5213397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7515C888-6886-CC29-16DD-53329677815E}"/>
                </a:ext>
              </a:extLst>
            </p:cNvPr>
            <p:cNvSpPr/>
            <p:nvPr/>
          </p:nvSpPr>
          <p:spPr>
            <a:xfrm>
              <a:off x="881744" y="4049486"/>
              <a:ext cx="10232570" cy="2492587"/>
            </a:xfrm>
            <a:prstGeom prst="parallelogram">
              <a:avLst>
                <a:gd name="adj" fmla="val 9432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6A8A669-AB63-53C6-D220-FD3CFDA80AE4}"/>
                </a:ext>
              </a:extLst>
            </p:cNvPr>
            <p:cNvSpPr/>
            <p:nvPr/>
          </p:nvSpPr>
          <p:spPr>
            <a:xfrm>
              <a:off x="4398691" y="599630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CE0E5D2-0B61-C004-5597-2FA8F9C01DD8}"/>
                </a:ext>
              </a:extLst>
            </p:cNvPr>
            <p:cNvSpPr/>
            <p:nvPr/>
          </p:nvSpPr>
          <p:spPr>
            <a:xfrm>
              <a:off x="3282083" y="574493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5C29FC-D21D-1867-FA9F-B697EB6EF5E2}"/>
                </a:ext>
              </a:extLst>
            </p:cNvPr>
            <p:cNvSpPr/>
            <p:nvPr/>
          </p:nvSpPr>
          <p:spPr>
            <a:xfrm>
              <a:off x="3667762" y="580326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7C4F62-915B-6BE3-66F9-8EA22570604D}"/>
                </a:ext>
              </a:extLst>
            </p:cNvPr>
            <p:cNvSpPr/>
            <p:nvPr/>
          </p:nvSpPr>
          <p:spPr>
            <a:xfrm>
              <a:off x="2824018" y="5973446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EB22BE9-A892-E5DB-FB52-181F246AC0DC}"/>
                </a:ext>
              </a:extLst>
            </p:cNvPr>
            <p:cNvSpPr/>
            <p:nvPr/>
          </p:nvSpPr>
          <p:spPr>
            <a:xfrm>
              <a:off x="6339674" y="6260592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ED63BD-B2E2-1CFB-EB5A-B8AD6C39AD33}"/>
                </a:ext>
              </a:extLst>
            </p:cNvPr>
            <p:cNvSpPr/>
            <p:nvPr/>
          </p:nvSpPr>
          <p:spPr>
            <a:xfrm>
              <a:off x="6840880" y="6305430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A389E06-0916-81BA-A1F0-D0BA6D06694E}"/>
                </a:ext>
              </a:extLst>
            </p:cNvPr>
            <p:cNvSpPr/>
            <p:nvPr/>
          </p:nvSpPr>
          <p:spPr>
            <a:xfrm>
              <a:off x="3412711" y="6305430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50F03C3-99BC-83BC-CF2F-693F76142122}"/>
                </a:ext>
              </a:extLst>
            </p:cNvPr>
            <p:cNvSpPr/>
            <p:nvPr/>
          </p:nvSpPr>
          <p:spPr>
            <a:xfrm>
              <a:off x="7406935" y="6234469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E40A606-46E5-8EE0-F507-F2F1EF2BFAFA}"/>
                </a:ext>
              </a:extLst>
            </p:cNvPr>
            <p:cNvSpPr/>
            <p:nvPr/>
          </p:nvSpPr>
          <p:spPr>
            <a:xfrm>
              <a:off x="6940436" y="43978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253D2E9-894F-14E6-3AA6-DC81D7F9ABBA}"/>
                </a:ext>
              </a:extLst>
            </p:cNvPr>
            <p:cNvSpPr/>
            <p:nvPr/>
          </p:nvSpPr>
          <p:spPr>
            <a:xfrm>
              <a:off x="7092836" y="45502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A3EC1-005E-1597-04AA-58BF7857FED1}"/>
                </a:ext>
              </a:extLst>
            </p:cNvPr>
            <p:cNvSpPr/>
            <p:nvPr/>
          </p:nvSpPr>
          <p:spPr>
            <a:xfrm>
              <a:off x="6792686" y="4526643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2585A6-B48B-6F37-51C3-0DE1986793DF}"/>
                </a:ext>
              </a:extLst>
            </p:cNvPr>
            <p:cNvSpPr/>
            <p:nvPr/>
          </p:nvSpPr>
          <p:spPr>
            <a:xfrm>
              <a:off x="9308181" y="4352109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EA16F5E-3467-485E-B5A2-7E8CF260AC5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711" y="3611577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C583C32-AE94-6154-5AF1-155D529D58E7}"/>
                </a:ext>
              </a:extLst>
            </p:cNvPr>
            <p:cNvCxnSpPr>
              <a:cxnSpLocks/>
            </p:cNvCxnSpPr>
            <p:nvPr/>
          </p:nvCxnSpPr>
          <p:spPr>
            <a:xfrm>
              <a:off x="3804597" y="3669907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EB04D46-FD55-A441-63ED-C5A4EFB336D5}"/>
                </a:ext>
              </a:extLst>
            </p:cNvPr>
            <p:cNvCxnSpPr>
              <a:cxnSpLocks/>
            </p:cNvCxnSpPr>
            <p:nvPr/>
          </p:nvCxnSpPr>
          <p:spPr>
            <a:xfrm>
              <a:off x="4544826" y="3862947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A0D010-0A31-997A-1432-764F9D10A715}"/>
                </a:ext>
              </a:extLst>
            </p:cNvPr>
            <p:cNvCxnSpPr>
              <a:cxnSpLocks/>
            </p:cNvCxnSpPr>
            <p:nvPr/>
          </p:nvCxnSpPr>
          <p:spPr>
            <a:xfrm>
              <a:off x="2944626" y="3840088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109784-FABB-B03C-8E7C-6F189DACD853}"/>
                </a:ext>
              </a:extLst>
            </p:cNvPr>
            <p:cNvCxnSpPr>
              <a:cxnSpLocks/>
            </p:cNvCxnSpPr>
            <p:nvPr/>
          </p:nvCxnSpPr>
          <p:spPr>
            <a:xfrm>
              <a:off x="6924148" y="2393285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A34A7FF-B4E4-B2F6-9662-60086D0BA242}"/>
                </a:ext>
              </a:extLst>
            </p:cNvPr>
            <p:cNvCxnSpPr>
              <a:cxnSpLocks/>
            </p:cNvCxnSpPr>
            <p:nvPr/>
          </p:nvCxnSpPr>
          <p:spPr>
            <a:xfrm>
              <a:off x="7069479" y="2264470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850663-4F02-E761-7F09-D86F92ECA467}"/>
                </a:ext>
              </a:extLst>
            </p:cNvPr>
            <p:cNvCxnSpPr>
              <a:cxnSpLocks/>
            </p:cNvCxnSpPr>
            <p:nvPr/>
          </p:nvCxnSpPr>
          <p:spPr>
            <a:xfrm>
              <a:off x="7221879" y="2416870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6853597-A5C5-1D2A-4243-79E7424A56E7}"/>
                </a:ext>
              </a:extLst>
            </p:cNvPr>
            <p:cNvCxnSpPr>
              <a:cxnSpLocks/>
            </p:cNvCxnSpPr>
            <p:nvPr/>
          </p:nvCxnSpPr>
          <p:spPr>
            <a:xfrm>
              <a:off x="9442565" y="2218751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769AC93-377A-87FE-E420-118BD056EA01}"/>
                </a:ext>
              </a:extLst>
            </p:cNvPr>
            <p:cNvCxnSpPr>
              <a:cxnSpLocks/>
            </p:cNvCxnSpPr>
            <p:nvPr/>
          </p:nvCxnSpPr>
          <p:spPr>
            <a:xfrm>
              <a:off x="6459879" y="4127234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3F5D511-2230-5BA8-8D86-AA40A3821AD8}"/>
                </a:ext>
              </a:extLst>
            </p:cNvPr>
            <p:cNvCxnSpPr>
              <a:cxnSpLocks/>
            </p:cNvCxnSpPr>
            <p:nvPr/>
          </p:nvCxnSpPr>
          <p:spPr>
            <a:xfrm>
              <a:off x="6977744" y="4172072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6979AF0-7D4B-B58E-415B-EF9F3582C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41765" y="5268700"/>
              <a:ext cx="1894114" cy="402499"/>
            </a:xfrm>
            <a:prstGeom prst="rect">
              <a:avLst/>
            </a:prstGeom>
          </p:spPr>
        </p:pic>
        <p:pic>
          <p:nvPicPr>
            <p:cNvPr id="34" name="Picture 33" descr="Lannyland Blog: How to find all the modes of a 3D probability distribution  surface">
              <a:extLst>
                <a:ext uri="{FF2B5EF4-FFF2-40B4-BE49-F238E27FC236}">
                  <a16:creationId xmlns:a16="http://schemas.microsoft.com/office/drawing/2014/main" id="{783EFA56-27AD-13D3-E8CF-BE2452909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44" y="1328676"/>
              <a:ext cx="10613566" cy="2807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648198D-2D7B-36FC-B143-2E6F66CEEF96}"/>
              </a:ext>
            </a:extLst>
          </p:cNvPr>
          <p:cNvSpPr txBox="1"/>
          <p:nvPr/>
        </p:nvSpPr>
        <p:spPr>
          <a:xfrm>
            <a:off x="5444367" y="1605127"/>
            <a:ext cx="121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Generative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05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825005E-4240-A6A4-EB3D-3018DD847DC8}"/>
              </a:ext>
            </a:extLst>
          </p:cNvPr>
          <p:cNvGrpSpPr/>
          <p:nvPr/>
        </p:nvGrpSpPr>
        <p:grpSpPr>
          <a:xfrm>
            <a:off x="881744" y="1328676"/>
            <a:ext cx="10613566" cy="5213397"/>
            <a:chOff x="881744" y="1328676"/>
            <a:chExt cx="10613566" cy="5213397"/>
          </a:xfrm>
        </p:grpSpPr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30640E84-D2B0-03A0-A0C2-5D1C51041AE3}"/>
                </a:ext>
              </a:extLst>
            </p:cNvPr>
            <p:cNvSpPr/>
            <p:nvPr/>
          </p:nvSpPr>
          <p:spPr>
            <a:xfrm>
              <a:off x="881744" y="4049486"/>
              <a:ext cx="10232570" cy="2492587"/>
            </a:xfrm>
            <a:prstGeom prst="parallelogram">
              <a:avLst>
                <a:gd name="adj" fmla="val 9432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6D421CF-E7C2-34F1-1C4B-BC10C90587BC}"/>
                </a:ext>
              </a:extLst>
            </p:cNvPr>
            <p:cNvSpPr/>
            <p:nvPr/>
          </p:nvSpPr>
          <p:spPr>
            <a:xfrm>
              <a:off x="4398691" y="599630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B35D2C8-3A91-A2A9-637B-1642EDCCF010}"/>
                </a:ext>
              </a:extLst>
            </p:cNvPr>
            <p:cNvSpPr/>
            <p:nvPr/>
          </p:nvSpPr>
          <p:spPr>
            <a:xfrm>
              <a:off x="3282083" y="574493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020A72-C417-95E3-0597-8204925FE051}"/>
                </a:ext>
              </a:extLst>
            </p:cNvPr>
            <p:cNvSpPr/>
            <p:nvPr/>
          </p:nvSpPr>
          <p:spPr>
            <a:xfrm>
              <a:off x="3667762" y="580326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87582D6-1BD6-1AC8-29DB-621A536D5EA3}"/>
                </a:ext>
              </a:extLst>
            </p:cNvPr>
            <p:cNvSpPr/>
            <p:nvPr/>
          </p:nvSpPr>
          <p:spPr>
            <a:xfrm>
              <a:off x="2824018" y="5973446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031B631-917F-2B45-EFD2-AB5A00C36D2A}"/>
                </a:ext>
              </a:extLst>
            </p:cNvPr>
            <p:cNvSpPr/>
            <p:nvPr/>
          </p:nvSpPr>
          <p:spPr>
            <a:xfrm>
              <a:off x="6339674" y="6260592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E7A8E1A-0D5D-7D0C-FF7E-FD91B1B9F0A8}"/>
                </a:ext>
              </a:extLst>
            </p:cNvPr>
            <p:cNvSpPr/>
            <p:nvPr/>
          </p:nvSpPr>
          <p:spPr>
            <a:xfrm>
              <a:off x="6840880" y="6305430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4061498-01A7-6EE6-69E1-F6A905683619}"/>
                </a:ext>
              </a:extLst>
            </p:cNvPr>
            <p:cNvSpPr/>
            <p:nvPr/>
          </p:nvSpPr>
          <p:spPr>
            <a:xfrm>
              <a:off x="3412711" y="6305430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BF3DDCF-983B-AC48-A1DD-1560B0363544}"/>
                </a:ext>
              </a:extLst>
            </p:cNvPr>
            <p:cNvSpPr/>
            <p:nvPr/>
          </p:nvSpPr>
          <p:spPr>
            <a:xfrm>
              <a:off x="7406935" y="6234469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98FBE73-D256-34D2-2988-02ED94638845}"/>
                </a:ext>
              </a:extLst>
            </p:cNvPr>
            <p:cNvSpPr/>
            <p:nvPr/>
          </p:nvSpPr>
          <p:spPr>
            <a:xfrm>
              <a:off x="6940436" y="43978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E69495-C308-5DEA-7A94-48C5EE3087CA}"/>
                </a:ext>
              </a:extLst>
            </p:cNvPr>
            <p:cNvSpPr/>
            <p:nvPr/>
          </p:nvSpPr>
          <p:spPr>
            <a:xfrm>
              <a:off x="7092836" y="45502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C04958-3261-7E5A-197A-489F7DFCFB2D}"/>
                </a:ext>
              </a:extLst>
            </p:cNvPr>
            <p:cNvSpPr/>
            <p:nvPr/>
          </p:nvSpPr>
          <p:spPr>
            <a:xfrm>
              <a:off x="6792686" y="4526643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2598FE9-863E-D929-C10E-9844B5F79432}"/>
                </a:ext>
              </a:extLst>
            </p:cNvPr>
            <p:cNvSpPr/>
            <p:nvPr/>
          </p:nvSpPr>
          <p:spPr>
            <a:xfrm>
              <a:off x="9308181" y="4352109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1BA7ED26-F469-0B4A-54C3-8B3F056D3FFC}"/>
                </a:ext>
              </a:extLst>
            </p:cNvPr>
            <p:cNvCxnSpPr>
              <a:cxnSpLocks/>
            </p:cNvCxnSpPr>
            <p:nvPr/>
          </p:nvCxnSpPr>
          <p:spPr>
            <a:xfrm>
              <a:off x="3412711" y="3611577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C98AE12-E80B-F0E8-1B8A-D820223334E6}"/>
                </a:ext>
              </a:extLst>
            </p:cNvPr>
            <p:cNvCxnSpPr>
              <a:cxnSpLocks/>
            </p:cNvCxnSpPr>
            <p:nvPr/>
          </p:nvCxnSpPr>
          <p:spPr>
            <a:xfrm>
              <a:off x="3804597" y="3669907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0BD2EFE-ACE8-1003-3267-594FF78EDF43}"/>
                </a:ext>
              </a:extLst>
            </p:cNvPr>
            <p:cNvCxnSpPr>
              <a:cxnSpLocks/>
            </p:cNvCxnSpPr>
            <p:nvPr/>
          </p:nvCxnSpPr>
          <p:spPr>
            <a:xfrm>
              <a:off x="4544826" y="3862947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94BFD4E-81AD-D536-F5DA-04AACAD26725}"/>
                </a:ext>
              </a:extLst>
            </p:cNvPr>
            <p:cNvCxnSpPr>
              <a:cxnSpLocks/>
            </p:cNvCxnSpPr>
            <p:nvPr/>
          </p:nvCxnSpPr>
          <p:spPr>
            <a:xfrm>
              <a:off x="2944626" y="3840088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082F1F-F809-DE3C-28DD-F4E5DB422E83}"/>
                </a:ext>
              </a:extLst>
            </p:cNvPr>
            <p:cNvCxnSpPr>
              <a:cxnSpLocks/>
            </p:cNvCxnSpPr>
            <p:nvPr/>
          </p:nvCxnSpPr>
          <p:spPr>
            <a:xfrm>
              <a:off x="6924148" y="2393285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4A2468E-6D7F-BE1D-BD99-3A3B0E7512C4}"/>
                </a:ext>
              </a:extLst>
            </p:cNvPr>
            <p:cNvCxnSpPr>
              <a:cxnSpLocks/>
            </p:cNvCxnSpPr>
            <p:nvPr/>
          </p:nvCxnSpPr>
          <p:spPr>
            <a:xfrm>
              <a:off x="7069479" y="2264470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1E66A08-F989-1028-BEEB-102E45694D0E}"/>
                </a:ext>
              </a:extLst>
            </p:cNvPr>
            <p:cNvCxnSpPr>
              <a:cxnSpLocks/>
            </p:cNvCxnSpPr>
            <p:nvPr/>
          </p:nvCxnSpPr>
          <p:spPr>
            <a:xfrm>
              <a:off x="7221879" y="2416870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A02FCBA-DE82-0228-72F7-7AAD483849FA}"/>
                </a:ext>
              </a:extLst>
            </p:cNvPr>
            <p:cNvCxnSpPr>
              <a:cxnSpLocks/>
            </p:cNvCxnSpPr>
            <p:nvPr/>
          </p:nvCxnSpPr>
          <p:spPr>
            <a:xfrm>
              <a:off x="9442565" y="2218751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E05B938-DECC-B84D-E58C-898C0E3B341B}"/>
                </a:ext>
              </a:extLst>
            </p:cNvPr>
            <p:cNvCxnSpPr>
              <a:cxnSpLocks/>
            </p:cNvCxnSpPr>
            <p:nvPr/>
          </p:nvCxnSpPr>
          <p:spPr>
            <a:xfrm>
              <a:off x="6459879" y="4127234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50B74D1-57A2-3523-0322-9919FB131912}"/>
                </a:ext>
              </a:extLst>
            </p:cNvPr>
            <p:cNvCxnSpPr>
              <a:cxnSpLocks/>
            </p:cNvCxnSpPr>
            <p:nvPr/>
          </p:nvCxnSpPr>
          <p:spPr>
            <a:xfrm>
              <a:off x="6977744" y="4172072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 descr="Lannyland Blog: How to find all the modes of a 3D probability distribution  surface">
              <a:extLst>
                <a:ext uri="{FF2B5EF4-FFF2-40B4-BE49-F238E27FC236}">
                  <a16:creationId xmlns:a16="http://schemas.microsoft.com/office/drawing/2014/main" id="{A00627B4-0ECE-E526-ECF0-5D80D2593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44" y="1328676"/>
              <a:ext cx="10613566" cy="2807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BF40F1-A6EB-E91A-6BB6-94F1C52DA36B}"/>
              </a:ext>
            </a:extLst>
          </p:cNvPr>
          <p:cNvGrpSpPr/>
          <p:nvPr/>
        </p:nvGrpSpPr>
        <p:grpSpPr>
          <a:xfrm>
            <a:off x="219469" y="602181"/>
            <a:ext cx="9182386" cy="428203"/>
            <a:chOff x="219469" y="602181"/>
            <a:chExt cx="9182386" cy="42820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B0590CB-DA84-1751-C322-77B36F689C44}"/>
                </a:ext>
              </a:extLst>
            </p:cNvPr>
            <p:cNvSpPr txBox="1"/>
            <p:nvPr/>
          </p:nvSpPr>
          <p:spPr>
            <a:xfrm>
              <a:off x="219469" y="628572"/>
              <a:ext cx="9182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77"/>
                </a:rPr>
                <a:t>But how do you fit a function? </a:t>
              </a:r>
              <a:r>
                <a:rPr lang="en-US" dirty="0">
                  <a:solidFill>
                    <a:srgbClr val="C00000"/>
                  </a:solidFill>
                  <a:latin typeface="Arial Rounded MT Bold" panose="020F0704030504030204" pitchFamily="34" charset="77"/>
                </a:rPr>
                <a:t>Infinite</a:t>
              </a:r>
              <a:r>
                <a:rPr lang="en-US" dirty="0">
                  <a:latin typeface="Arial Rounded MT Bold" panose="020F0704030504030204" pitchFamily="34" charset="77"/>
                </a:rPr>
                <a:t> number of functions              can fit the data.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3B3999C-0019-0E29-85C0-8076E7FA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4222" y="602181"/>
              <a:ext cx="695830" cy="428203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504036E-036E-1DBC-BB81-750FFCFB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765" y="5268700"/>
            <a:ext cx="1894114" cy="4024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2C875F9-0437-4F2A-AB52-FAC3D66CA1AC}"/>
              </a:ext>
            </a:extLst>
          </p:cNvPr>
          <p:cNvSpPr txBox="1"/>
          <p:nvPr/>
        </p:nvSpPr>
        <p:spPr>
          <a:xfrm>
            <a:off x="219469" y="235477"/>
            <a:ext cx="601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Fit a (probability density) function over these images</a:t>
            </a:r>
          </a:p>
        </p:txBody>
      </p:sp>
    </p:spTree>
    <p:extLst>
      <p:ext uri="{BB962C8B-B14F-4D97-AF65-F5344CB8AC3E}">
        <p14:creationId xmlns:p14="http://schemas.microsoft.com/office/powerpoint/2010/main" val="4093348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825005E-4240-A6A4-EB3D-3018DD847DC8}"/>
              </a:ext>
            </a:extLst>
          </p:cNvPr>
          <p:cNvGrpSpPr/>
          <p:nvPr/>
        </p:nvGrpSpPr>
        <p:grpSpPr>
          <a:xfrm>
            <a:off x="3015342" y="3831359"/>
            <a:ext cx="5900053" cy="2710714"/>
            <a:chOff x="881744" y="531189"/>
            <a:chExt cx="10613566" cy="6010884"/>
          </a:xfrm>
        </p:grpSpPr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30640E84-D2B0-03A0-A0C2-5D1C51041AE3}"/>
                </a:ext>
              </a:extLst>
            </p:cNvPr>
            <p:cNvSpPr/>
            <p:nvPr/>
          </p:nvSpPr>
          <p:spPr>
            <a:xfrm>
              <a:off x="881744" y="4049486"/>
              <a:ext cx="10232570" cy="2492587"/>
            </a:xfrm>
            <a:prstGeom prst="parallelogram">
              <a:avLst>
                <a:gd name="adj" fmla="val 9432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6D421CF-E7C2-34F1-1C4B-BC10C90587BC}"/>
                </a:ext>
              </a:extLst>
            </p:cNvPr>
            <p:cNvSpPr/>
            <p:nvPr/>
          </p:nvSpPr>
          <p:spPr>
            <a:xfrm>
              <a:off x="4398691" y="599630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B35D2C8-3A91-A2A9-637B-1642EDCCF010}"/>
                </a:ext>
              </a:extLst>
            </p:cNvPr>
            <p:cNvSpPr/>
            <p:nvPr/>
          </p:nvSpPr>
          <p:spPr>
            <a:xfrm>
              <a:off x="3282083" y="574493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020A72-C417-95E3-0597-8204925FE051}"/>
                </a:ext>
              </a:extLst>
            </p:cNvPr>
            <p:cNvSpPr/>
            <p:nvPr/>
          </p:nvSpPr>
          <p:spPr>
            <a:xfrm>
              <a:off x="3667762" y="580326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87582D6-1BD6-1AC8-29DB-621A536D5EA3}"/>
                </a:ext>
              </a:extLst>
            </p:cNvPr>
            <p:cNvSpPr/>
            <p:nvPr/>
          </p:nvSpPr>
          <p:spPr>
            <a:xfrm>
              <a:off x="2824018" y="5973446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031B631-917F-2B45-EFD2-AB5A00C36D2A}"/>
                </a:ext>
              </a:extLst>
            </p:cNvPr>
            <p:cNvSpPr/>
            <p:nvPr/>
          </p:nvSpPr>
          <p:spPr>
            <a:xfrm>
              <a:off x="6339674" y="6260592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E7A8E1A-0D5D-7D0C-FF7E-FD91B1B9F0A8}"/>
                </a:ext>
              </a:extLst>
            </p:cNvPr>
            <p:cNvSpPr/>
            <p:nvPr/>
          </p:nvSpPr>
          <p:spPr>
            <a:xfrm>
              <a:off x="6840880" y="6305430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4061498-01A7-6EE6-69E1-F6A905683619}"/>
                </a:ext>
              </a:extLst>
            </p:cNvPr>
            <p:cNvSpPr/>
            <p:nvPr/>
          </p:nvSpPr>
          <p:spPr>
            <a:xfrm>
              <a:off x="3412711" y="6305430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BF3DDCF-983B-AC48-A1DD-1560B0363544}"/>
                </a:ext>
              </a:extLst>
            </p:cNvPr>
            <p:cNvSpPr/>
            <p:nvPr/>
          </p:nvSpPr>
          <p:spPr>
            <a:xfrm>
              <a:off x="7406935" y="6234469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98FBE73-D256-34D2-2988-02ED94638845}"/>
                </a:ext>
              </a:extLst>
            </p:cNvPr>
            <p:cNvSpPr/>
            <p:nvPr/>
          </p:nvSpPr>
          <p:spPr>
            <a:xfrm>
              <a:off x="6940436" y="43978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E69495-C308-5DEA-7A94-48C5EE3087CA}"/>
                </a:ext>
              </a:extLst>
            </p:cNvPr>
            <p:cNvSpPr/>
            <p:nvPr/>
          </p:nvSpPr>
          <p:spPr>
            <a:xfrm>
              <a:off x="7092836" y="45502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C04958-3261-7E5A-197A-489F7DFCFB2D}"/>
                </a:ext>
              </a:extLst>
            </p:cNvPr>
            <p:cNvSpPr/>
            <p:nvPr/>
          </p:nvSpPr>
          <p:spPr>
            <a:xfrm>
              <a:off x="6792686" y="4526643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2598FE9-863E-D929-C10E-9844B5F79432}"/>
                </a:ext>
              </a:extLst>
            </p:cNvPr>
            <p:cNvSpPr/>
            <p:nvPr/>
          </p:nvSpPr>
          <p:spPr>
            <a:xfrm>
              <a:off x="9308181" y="4352109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C98AE12-E80B-F0E8-1B8A-D820223334E6}"/>
                </a:ext>
              </a:extLst>
            </p:cNvPr>
            <p:cNvCxnSpPr>
              <a:cxnSpLocks/>
            </p:cNvCxnSpPr>
            <p:nvPr/>
          </p:nvCxnSpPr>
          <p:spPr>
            <a:xfrm>
              <a:off x="3804597" y="4443548"/>
              <a:ext cx="0" cy="1359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0BD2EFE-ACE8-1003-3267-594FF78EDF43}"/>
                </a:ext>
              </a:extLst>
            </p:cNvPr>
            <p:cNvCxnSpPr>
              <a:cxnSpLocks/>
            </p:cNvCxnSpPr>
            <p:nvPr/>
          </p:nvCxnSpPr>
          <p:spPr>
            <a:xfrm>
              <a:off x="4544827" y="4988575"/>
              <a:ext cx="0" cy="10077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082F1F-F809-DE3C-28DD-F4E5DB422E83}"/>
                </a:ext>
              </a:extLst>
            </p:cNvPr>
            <p:cNvCxnSpPr>
              <a:cxnSpLocks/>
            </p:cNvCxnSpPr>
            <p:nvPr/>
          </p:nvCxnSpPr>
          <p:spPr>
            <a:xfrm>
              <a:off x="6924148" y="2393285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4A2468E-6D7F-BE1D-BD99-3A3B0E7512C4}"/>
                </a:ext>
              </a:extLst>
            </p:cNvPr>
            <p:cNvCxnSpPr>
              <a:cxnSpLocks/>
            </p:cNvCxnSpPr>
            <p:nvPr/>
          </p:nvCxnSpPr>
          <p:spPr>
            <a:xfrm>
              <a:off x="7069479" y="2264470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1E66A08-F989-1028-BEEB-102E45694D0E}"/>
                </a:ext>
              </a:extLst>
            </p:cNvPr>
            <p:cNvCxnSpPr>
              <a:cxnSpLocks/>
            </p:cNvCxnSpPr>
            <p:nvPr/>
          </p:nvCxnSpPr>
          <p:spPr>
            <a:xfrm>
              <a:off x="7221879" y="2416870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A02FCBA-DE82-0228-72F7-7AAD483849FA}"/>
                </a:ext>
              </a:extLst>
            </p:cNvPr>
            <p:cNvCxnSpPr>
              <a:cxnSpLocks/>
            </p:cNvCxnSpPr>
            <p:nvPr/>
          </p:nvCxnSpPr>
          <p:spPr>
            <a:xfrm>
              <a:off x="9442566" y="3642832"/>
              <a:ext cx="0" cy="7092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E05B938-DECC-B84D-E58C-898C0E3B341B}"/>
                </a:ext>
              </a:extLst>
            </p:cNvPr>
            <p:cNvCxnSpPr>
              <a:cxnSpLocks/>
            </p:cNvCxnSpPr>
            <p:nvPr/>
          </p:nvCxnSpPr>
          <p:spPr>
            <a:xfrm>
              <a:off x="6459878" y="4526642"/>
              <a:ext cx="0" cy="1733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50B74D1-57A2-3523-0322-9919FB131912}"/>
                </a:ext>
              </a:extLst>
            </p:cNvPr>
            <p:cNvCxnSpPr>
              <a:cxnSpLocks/>
            </p:cNvCxnSpPr>
            <p:nvPr/>
          </p:nvCxnSpPr>
          <p:spPr>
            <a:xfrm>
              <a:off x="6977744" y="5488922"/>
              <a:ext cx="0" cy="8165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1BA7ED26-F469-0B4A-54C3-8B3F056D3FFC}"/>
                </a:ext>
              </a:extLst>
            </p:cNvPr>
            <p:cNvCxnSpPr>
              <a:cxnSpLocks/>
            </p:cNvCxnSpPr>
            <p:nvPr/>
          </p:nvCxnSpPr>
          <p:spPr>
            <a:xfrm>
              <a:off x="3412711" y="1967824"/>
              <a:ext cx="0" cy="37771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94BFD4E-81AD-D536-F5DA-04AACAD26725}"/>
                </a:ext>
              </a:extLst>
            </p:cNvPr>
            <p:cNvCxnSpPr>
              <a:cxnSpLocks/>
            </p:cNvCxnSpPr>
            <p:nvPr/>
          </p:nvCxnSpPr>
          <p:spPr>
            <a:xfrm>
              <a:off x="2944627" y="3143268"/>
              <a:ext cx="0" cy="28301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 descr="Lannyland Blog: How to find all the modes of a 3D probability distribution  surface">
              <a:extLst>
                <a:ext uri="{FF2B5EF4-FFF2-40B4-BE49-F238E27FC236}">
                  <a16:creationId xmlns:a16="http://schemas.microsoft.com/office/drawing/2014/main" id="{A00627B4-0ECE-E526-ECF0-5D80D2593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44" y="531189"/>
              <a:ext cx="10613566" cy="4457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D7C76D-4AF0-4A8E-1544-8F3D09E3E62D}"/>
              </a:ext>
            </a:extLst>
          </p:cNvPr>
          <p:cNvGrpSpPr/>
          <p:nvPr/>
        </p:nvGrpSpPr>
        <p:grpSpPr>
          <a:xfrm>
            <a:off x="1087406" y="1229786"/>
            <a:ext cx="9219127" cy="400110"/>
            <a:chOff x="695520" y="989416"/>
            <a:chExt cx="9219127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5498E8-2F38-48A5-D495-3E92CEAA31E1}"/>
                </a:ext>
              </a:extLst>
            </p:cNvPr>
            <p:cNvSpPr txBox="1"/>
            <p:nvPr/>
          </p:nvSpPr>
          <p:spPr>
            <a:xfrm>
              <a:off x="695520" y="1014130"/>
              <a:ext cx="6354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77"/>
                </a:rPr>
                <a:t>One idea: </a:t>
              </a:r>
              <a:r>
                <a:rPr lang="en-US" dirty="0">
                  <a:solidFill>
                    <a:srgbClr val="C00000"/>
                  </a:solidFill>
                  <a:latin typeface="Arial Rounded MT Bold" panose="020F0704030504030204" pitchFamily="34" charset="77"/>
                </a:rPr>
                <a:t>Maximize likelihood </a:t>
              </a:r>
              <a:r>
                <a:rPr lang="en-US" dirty="0">
                  <a:latin typeface="Arial Rounded MT Bold" panose="020F0704030504030204" pitchFamily="34" charset="77"/>
                </a:rPr>
                <a:t>over a family of functions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68C7F3-FC9F-7B64-127F-5E4E9966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6779" y="989416"/>
              <a:ext cx="2977868" cy="400110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E59E39B2-ADD0-A627-4B30-0EE430E9C5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2929" y="5841496"/>
            <a:ext cx="1061835" cy="2256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34059B-D5A2-91CE-A22C-5BB3BCA14E50}"/>
              </a:ext>
            </a:extLst>
          </p:cNvPr>
          <p:cNvSpPr txBox="1"/>
          <p:nvPr/>
        </p:nvSpPr>
        <p:spPr>
          <a:xfrm>
            <a:off x="219469" y="235477"/>
            <a:ext cx="601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Fit a (probability density) function over these images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1AE936-A344-4497-EEAD-2890CB13E07E}"/>
              </a:ext>
            </a:extLst>
          </p:cNvPr>
          <p:cNvGrpSpPr/>
          <p:nvPr/>
        </p:nvGrpSpPr>
        <p:grpSpPr>
          <a:xfrm>
            <a:off x="219469" y="602181"/>
            <a:ext cx="9182386" cy="428203"/>
            <a:chOff x="219469" y="602181"/>
            <a:chExt cx="9182386" cy="4282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4E06FB-A4CB-E7EC-9A4C-0B18C7216FD6}"/>
                </a:ext>
              </a:extLst>
            </p:cNvPr>
            <p:cNvSpPr txBox="1"/>
            <p:nvPr/>
          </p:nvSpPr>
          <p:spPr>
            <a:xfrm>
              <a:off x="219469" y="628572"/>
              <a:ext cx="9182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77"/>
                </a:rPr>
                <a:t>But how do you fit a function? </a:t>
              </a:r>
              <a:r>
                <a:rPr lang="en-US" dirty="0">
                  <a:solidFill>
                    <a:srgbClr val="C00000"/>
                  </a:solidFill>
                  <a:latin typeface="Arial Rounded MT Bold" panose="020F0704030504030204" pitchFamily="34" charset="77"/>
                </a:rPr>
                <a:t>Infinite</a:t>
              </a:r>
              <a:r>
                <a:rPr lang="en-US" dirty="0">
                  <a:latin typeface="Arial Rounded MT Bold" panose="020F0704030504030204" pitchFamily="34" charset="77"/>
                </a:rPr>
                <a:t> number of functions              can fit the data.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5CD53AF-EA93-2424-65E2-0721911B9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4222" y="602181"/>
              <a:ext cx="695830" cy="428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16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7D7C76D-4AF0-4A8E-1544-8F3D09E3E62D}"/>
              </a:ext>
            </a:extLst>
          </p:cNvPr>
          <p:cNvGrpSpPr/>
          <p:nvPr/>
        </p:nvGrpSpPr>
        <p:grpSpPr>
          <a:xfrm>
            <a:off x="1099762" y="732814"/>
            <a:ext cx="9219127" cy="400110"/>
            <a:chOff x="695520" y="989416"/>
            <a:chExt cx="9219127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5498E8-2F38-48A5-D495-3E92CEAA31E1}"/>
                </a:ext>
              </a:extLst>
            </p:cNvPr>
            <p:cNvSpPr txBox="1"/>
            <p:nvPr/>
          </p:nvSpPr>
          <p:spPr>
            <a:xfrm>
              <a:off x="695520" y="1014130"/>
              <a:ext cx="6354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77"/>
                </a:rPr>
                <a:t>One idea: </a:t>
              </a:r>
              <a:r>
                <a:rPr lang="en-US" dirty="0">
                  <a:solidFill>
                    <a:srgbClr val="C00000"/>
                  </a:solidFill>
                  <a:latin typeface="Arial Rounded MT Bold" panose="020F0704030504030204" pitchFamily="34" charset="77"/>
                </a:rPr>
                <a:t>Maximize likelihood </a:t>
              </a:r>
              <a:r>
                <a:rPr lang="en-US" dirty="0">
                  <a:latin typeface="Arial Rounded MT Bold" panose="020F0704030504030204" pitchFamily="34" charset="77"/>
                </a:rPr>
                <a:t>over a family of functions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68C7F3-FC9F-7B64-127F-5E4E9966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36779" y="989416"/>
              <a:ext cx="2977868" cy="40011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1AE936-A344-4497-EEAD-2890CB13E07E}"/>
              </a:ext>
            </a:extLst>
          </p:cNvPr>
          <p:cNvGrpSpPr/>
          <p:nvPr/>
        </p:nvGrpSpPr>
        <p:grpSpPr>
          <a:xfrm>
            <a:off x="231825" y="105209"/>
            <a:ext cx="9182386" cy="428203"/>
            <a:chOff x="219469" y="602181"/>
            <a:chExt cx="9182386" cy="4282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4E06FB-A4CB-E7EC-9A4C-0B18C7216FD6}"/>
                </a:ext>
              </a:extLst>
            </p:cNvPr>
            <p:cNvSpPr txBox="1"/>
            <p:nvPr/>
          </p:nvSpPr>
          <p:spPr>
            <a:xfrm>
              <a:off x="219469" y="628572"/>
              <a:ext cx="9182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77"/>
                </a:rPr>
                <a:t>But how do you fit a function? </a:t>
              </a:r>
              <a:r>
                <a:rPr lang="en-US" dirty="0">
                  <a:solidFill>
                    <a:srgbClr val="C00000"/>
                  </a:solidFill>
                  <a:latin typeface="Arial Rounded MT Bold" panose="020F0704030504030204" pitchFamily="34" charset="77"/>
                </a:rPr>
                <a:t>Infinite</a:t>
              </a:r>
              <a:r>
                <a:rPr lang="en-US" dirty="0">
                  <a:latin typeface="Arial Rounded MT Bold" panose="020F0704030504030204" pitchFamily="34" charset="77"/>
                </a:rPr>
                <a:t> number of functions              can fit the data.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5CD53AF-EA93-2424-65E2-0721911B9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4222" y="602181"/>
              <a:ext cx="695830" cy="4282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6097A3A-54DD-DFE1-E92B-63210B01E24C}"/>
              </a:ext>
            </a:extLst>
          </p:cNvPr>
          <p:cNvSpPr txBox="1"/>
          <p:nvPr/>
        </p:nvSpPr>
        <p:spPr>
          <a:xfrm>
            <a:off x="3793521" y="1254850"/>
            <a:ext cx="413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And that brings up many questions: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115750-D1C0-9A5E-8E9E-563BAF915004}"/>
              </a:ext>
            </a:extLst>
          </p:cNvPr>
          <p:cNvGrpSpPr/>
          <p:nvPr/>
        </p:nvGrpSpPr>
        <p:grpSpPr>
          <a:xfrm>
            <a:off x="3015342" y="3831359"/>
            <a:ext cx="5900053" cy="2710714"/>
            <a:chOff x="881744" y="531189"/>
            <a:chExt cx="10613566" cy="6010884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06C145F0-5393-6CB6-82F5-40D0C089C364}"/>
                </a:ext>
              </a:extLst>
            </p:cNvPr>
            <p:cNvSpPr/>
            <p:nvPr/>
          </p:nvSpPr>
          <p:spPr>
            <a:xfrm>
              <a:off x="881744" y="4049486"/>
              <a:ext cx="10232570" cy="2492587"/>
            </a:xfrm>
            <a:prstGeom prst="parallelogram">
              <a:avLst>
                <a:gd name="adj" fmla="val 9432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3A4A7EF-DB73-4066-C64D-5045064F8E7D}"/>
                </a:ext>
              </a:extLst>
            </p:cNvPr>
            <p:cNvSpPr/>
            <p:nvPr/>
          </p:nvSpPr>
          <p:spPr>
            <a:xfrm>
              <a:off x="4398691" y="599630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45610E2-83DF-9450-8097-F2F3B8CFC385}"/>
                </a:ext>
              </a:extLst>
            </p:cNvPr>
            <p:cNvSpPr/>
            <p:nvPr/>
          </p:nvSpPr>
          <p:spPr>
            <a:xfrm>
              <a:off x="3282083" y="574493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294CB08-DC0C-3A57-2E92-5944D08F7393}"/>
                </a:ext>
              </a:extLst>
            </p:cNvPr>
            <p:cNvSpPr/>
            <p:nvPr/>
          </p:nvSpPr>
          <p:spPr>
            <a:xfrm>
              <a:off x="3667762" y="580326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94B030C-CC09-DE9C-A06C-FB3C1B791084}"/>
                </a:ext>
              </a:extLst>
            </p:cNvPr>
            <p:cNvSpPr/>
            <p:nvPr/>
          </p:nvSpPr>
          <p:spPr>
            <a:xfrm>
              <a:off x="2824018" y="5973446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3356990-2C32-1A1B-1B12-027789B3A241}"/>
                </a:ext>
              </a:extLst>
            </p:cNvPr>
            <p:cNvSpPr/>
            <p:nvPr/>
          </p:nvSpPr>
          <p:spPr>
            <a:xfrm>
              <a:off x="6339674" y="6260592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D40CECF-484A-58BB-3164-0AEF9EFADE77}"/>
                </a:ext>
              </a:extLst>
            </p:cNvPr>
            <p:cNvSpPr/>
            <p:nvPr/>
          </p:nvSpPr>
          <p:spPr>
            <a:xfrm>
              <a:off x="6840880" y="6305430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BB891C7-7813-E619-5AB5-40E6B834CA73}"/>
                </a:ext>
              </a:extLst>
            </p:cNvPr>
            <p:cNvSpPr/>
            <p:nvPr/>
          </p:nvSpPr>
          <p:spPr>
            <a:xfrm>
              <a:off x="3412711" y="6305430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4D12E38-D7D8-7540-8779-8C6C49751A97}"/>
                </a:ext>
              </a:extLst>
            </p:cNvPr>
            <p:cNvSpPr/>
            <p:nvPr/>
          </p:nvSpPr>
          <p:spPr>
            <a:xfrm>
              <a:off x="7406935" y="6234469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2E6803E-F4DD-355A-01ED-960D2B5DA052}"/>
                </a:ext>
              </a:extLst>
            </p:cNvPr>
            <p:cNvSpPr/>
            <p:nvPr/>
          </p:nvSpPr>
          <p:spPr>
            <a:xfrm>
              <a:off x="6940436" y="43978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664F91F-AD90-22AE-B6B7-A9526EE78F5F}"/>
                </a:ext>
              </a:extLst>
            </p:cNvPr>
            <p:cNvSpPr/>
            <p:nvPr/>
          </p:nvSpPr>
          <p:spPr>
            <a:xfrm>
              <a:off x="7092836" y="45502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A14EDA1-CC71-649C-730E-08B1E704F726}"/>
                </a:ext>
              </a:extLst>
            </p:cNvPr>
            <p:cNvSpPr/>
            <p:nvPr/>
          </p:nvSpPr>
          <p:spPr>
            <a:xfrm>
              <a:off x="6792686" y="4526643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2D62F85-6D9C-2A88-0F62-30175542D7DE}"/>
                </a:ext>
              </a:extLst>
            </p:cNvPr>
            <p:cNvSpPr/>
            <p:nvPr/>
          </p:nvSpPr>
          <p:spPr>
            <a:xfrm>
              <a:off x="9308181" y="4352109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E887A37-0800-CC91-B616-D693A9BF5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04597" y="4443548"/>
              <a:ext cx="0" cy="1359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649BC6A-C9E8-5A11-9E20-FAED04E12F79}"/>
                </a:ext>
              </a:extLst>
            </p:cNvPr>
            <p:cNvCxnSpPr>
              <a:cxnSpLocks/>
            </p:cNvCxnSpPr>
            <p:nvPr/>
          </p:nvCxnSpPr>
          <p:spPr>
            <a:xfrm>
              <a:off x="4544827" y="4988575"/>
              <a:ext cx="0" cy="10077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55F334B-0924-3A37-94C6-666441BEE18F}"/>
                </a:ext>
              </a:extLst>
            </p:cNvPr>
            <p:cNvCxnSpPr>
              <a:cxnSpLocks/>
            </p:cNvCxnSpPr>
            <p:nvPr/>
          </p:nvCxnSpPr>
          <p:spPr>
            <a:xfrm>
              <a:off x="6924148" y="2393285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BD1037-4A40-18D4-2CF9-BDEEF7E52DBA}"/>
                </a:ext>
              </a:extLst>
            </p:cNvPr>
            <p:cNvCxnSpPr>
              <a:cxnSpLocks/>
            </p:cNvCxnSpPr>
            <p:nvPr/>
          </p:nvCxnSpPr>
          <p:spPr>
            <a:xfrm>
              <a:off x="7069479" y="2264470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387D2E0-53A1-5214-1B1B-C637750BC33C}"/>
                </a:ext>
              </a:extLst>
            </p:cNvPr>
            <p:cNvCxnSpPr>
              <a:cxnSpLocks/>
            </p:cNvCxnSpPr>
            <p:nvPr/>
          </p:nvCxnSpPr>
          <p:spPr>
            <a:xfrm>
              <a:off x="7221879" y="2416870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FDEEBD5-C38D-24F8-C96F-0F94150BE7ED}"/>
                </a:ext>
              </a:extLst>
            </p:cNvPr>
            <p:cNvCxnSpPr>
              <a:cxnSpLocks/>
            </p:cNvCxnSpPr>
            <p:nvPr/>
          </p:nvCxnSpPr>
          <p:spPr>
            <a:xfrm>
              <a:off x="9442566" y="3642832"/>
              <a:ext cx="0" cy="7092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C88208-830A-6EC2-740C-26BD7BD9C7B0}"/>
                </a:ext>
              </a:extLst>
            </p:cNvPr>
            <p:cNvCxnSpPr>
              <a:cxnSpLocks/>
            </p:cNvCxnSpPr>
            <p:nvPr/>
          </p:nvCxnSpPr>
          <p:spPr>
            <a:xfrm>
              <a:off x="6459878" y="4526642"/>
              <a:ext cx="0" cy="1733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119AE0A-930F-499C-3556-CF719B74B1AE}"/>
                </a:ext>
              </a:extLst>
            </p:cNvPr>
            <p:cNvCxnSpPr>
              <a:cxnSpLocks/>
            </p:cNvCxnSpPr>
            <p:nvPr/>
          </p:nvCxnSpPr>
          <p:spPr>
            <a:xfrm>
              <a:off x="6977744" y="5488922"/>
              <a:ext cx="0" cy="8165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F2BFF8D-E14B-5BE0-D4AB-D410DEB137EE}"/>
                </a:ext>
              </a:extLst>
            </p:cNvPr>
            <p:cNvCxnSpPr>
              <a:cxnSpLocks/>
            </p:cNvCxnSpPr>
            <p:nvPr/>
          </p:nvCxnSpPr>
          <p:spPr>
            <a:xfrm>
              <a:off x="3412711" y="1967824"/>
              <a:ext cx="0" cy="37771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44A823-5584-16E4-A216-576CFBC438B5}"/>
                </a:ext>
              </a:extLst>
            </p:cNvPr>
            <p:cNvCxnSpPr>
              <a:cxnSpLocks/>
            </p:cNvCxnSpPr>
            <p:nvPr/>
          </p:nvCxnSpPr>
          <p:spPr>
            <a:xfrm>
              <a:off x="2944627" y="3143268"/>
              <a:ext cx="0" cy="28301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 descr="Lannyland Blog: How to find all the modes of a 3D probability distribution  surface">
              <a:extLst>
                <a:ext uri="{FF2B5EF4-FFF2-40B4-BE49-F238E27FC236}">
                  <a16:creationId xmlns:a16="http://schemas.microsoft.com/office/drawing/2014/main" id="{F3866228-D914-547E-7333-1C0BDD88B5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44" y="531189"/>
              <a:ext cx="10613566" cy="4457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33FD22B9-2E5F-077D-D985-34446C7A8A6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2929" y="5841496"/>
            <a:ext cx="1061835" cy="2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8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5932D01-0D4B-E78F-36B3-D465E342F969}"/>
              </a:ext>
            </a:extLst>
          </p:cNvPr>
          <p:cNvSpPr txBox="1"/>
          <p:nvPr/>
        </p:nvSpPr>
        <p:spPr>
          <a:xfrm>
            <a:off x="2159294" y="2723479"/>
            <a:ext cx="7119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"/>
              </a:rPr>
              <a:t>How do you sample from a complex distribution (without an analytical form)?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E12720-C54C-5A68-E60E-EE464B43AA8E}"/>
              </a:ext>
            </a:extLst>
          </p:cNvPr>
          <p:cNvSpPr txBox="1"/>
          <p:nvPr/>
        </p:nvSpPr>
        <p:spPr>
          <a:xfrm>
            <a:off x="1094894" y="3129784"/>
            <a:ext cx="9591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"/>
              </a:rPr>
              <a:t>Even if you sample, you get most samples from high probability modes </a:t>
            </a:r>
            <a:r>
              <a:rPr lang="en-US" sz="1600" dirty="0">
                <a:latin typeface=""/>
                <a:sym typeface="Wingdings" pitchFamily="2" charset="2"/>
              </a:rPr>
              <a:t> where is the generative-ness?</a:t>
            </a:r>
            <a:endParaRPr lang="en-US" sz="1600" dirty="0">
              <a:latin typeface="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367CA0-40E7-02AF-843D-499350FB880A}"/>
              </a:ext>
            </a:extLst>
          </p:cNvPr>
          <p:cNvSpPr txBox="1"/>
          <p:nvPr/>
        </p:nvSpPr>
        <p:spPr>
          <a:xfrm>
            <a:off x="1502259" y="3526247"/>
            <a:ext cx="8486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"/>
              </a:rPr>
              <a:t>If you sample points far from training data and the image looks real </a:t>
            </a:r>
            <a:r>
              <a:rPr lang="en-US" sz="1600" dirty="0">
                <a:latin typeface=""/>
                <a:sym typeface="Wingdings" pitchFamily="2" charset="2"/>
              </a:rPr>
              <a:t></a:t>
            </a:r>
            <a:r>
              <a:rPr lang="en-US" sz="1600" dirty="0">
                <a:latin typeface=""/>
              </a:rPr>
              <a:t> is that hallucination?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2B2E60-5654-7A0F-A4F4-752FA8875D0C}"/>
              </a:ext>
            </a:extLst>
          </p:cNvPr>
          <p:cNvSpPr txBox="1"/>
          <p:nvPr/>
        </p:nvSpPr>
        <p:spPr>
          <a:xfrm>
            <a:off x="3220932" y="1925145"/>
            <a:ext cx="4921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"/>
              </a:rPr>
              <a:t>How do you choose      without over or under fitting?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5B762B-DD37-2CDC-DEDB-5669E09DA112}"/>
              </a:ext>
            </a:extLst>
          </p:cNvPr>
          <p:cNvSpPr txBox="1"/>
          <p:nvPr/>
        </p:nvSpPr>
        <p:spPr>
          <a:xfrm>
            <a:off x="2377894" y="2317582"/>
            <a:ext cx="6633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"/>
              </a:rPr>
              <a:t>How do you ensure that              is a normalized probability distribution?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E65E2E8-8BD9-1BE7-6672-8E9FF6129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567" y="1925146"/>
            <a:ext cx="274212" cy="31534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AAF80D8-7CF0-F8C1-7E67-34A9D245B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427"/>
          <a:stretch/>
        </p:blipFill>
        <p:spPr>
          <a:xfrm>
            <a:off x="4661348" y="2283332"/>
            <a:ext cx="672203" cy="40011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BDD4531D-FD7E-025F-3415-0B4AC6A1B179}"/>
              </a:ext>
            </a:extLst>
          </p:cNvPr>
          <p:cNvGrpSpPr/>
          <p:nvPr/>
        </p:nvGrpSpPr>
        <p:grpSpPr>
          <a:xfrm>
            <a:off x="1099762" y="732814"/>
            <a:ext cx="9219127" cy="400110"/>
            <a:chOff x="695520" y="989416"/>
            <a:chExt cx="9219127" cy="4001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C5D713-B5EF-E2F6-0CF0-C23E389FF8AD}"/>
                </a:ext>
              </a:extLst>
            </p:cNvPr>
            <p:cNvSpPr txBox="1"/>
            <p:nvPr/>
          </p:nvSpPr>
          <p:spPr>
            <a:xfrm>
              <a:off x="695520" y="1014130"/>
              <a:ext cx="6354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77"/>
                </a:rPr>
                <a:t>One idea: </a:t>
              </a:r>
              <a:r>
                <a:rPr lang="en-US" dirty="0">
                  <a:solidFill>
                    <a:srgbClr val="C00000"/>
                  </a:solidFill>
                  <a:latin typeface="Arial Rounded MT Bold" panose="020F0704030504030204" pitchFamily="34" charset="77"/>
                </a:rPr>
                <a:t>Maximize likelihood </a:t>
              </a:r>
              <a:r>
                <a:rPr lang="en-US" dirty="0">
                  <a:latin typeface="Arial Rounded MT Bold" panose="020F0704030504030204" pitchFamily="34" charset="77"/>
                </a:rPr>
                <a:t>over a family of functions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B8285E2-A02E-7E08-15BF-EE25AB8B7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6779" y="989416"/>
              <a:ext cx="2977868" cy="40011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D31811-20B3-5CA0-5CCB-D5D0EDAB190E}"/>
              </a:ext>
            </a:extLst>
          </p:cNvPr>
          <p:cNvGrpSpPr/>
          <p:nvPr/>
        </p:nvGrpSpPr>
        <p:grpSpPr>
          <a:xfrm>
            <a:off x="231825" y="105209"/>
            <a:ext cx="9182386" cy="428203"/>
            <a:chOff x="219469" y="602181"/>
            <a:chExt cx="9182386" cy="42820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61188A1-9F25-91A5-899D-8074329B9786}"/>
                </a:ext>
              </a:extLst>
            </p:cNvPr>
            <p:cNvSpPr txBox="1"/>
            <p:nvPr/>
          </p:nvSpPr>
          <p:spPr>
            <a:xfrm>
              <a:off x="219469" y="628572"/>
              <a:ext cx="9182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77"/>
                </a:rPr>
                <a:t>But how do you fit a function? </a:t>
              </a:r>
              <a:r>
                <a:rPr lang="en-US" dirty="0">
                  <a:solidFill>
                    <a:srgbClr val="C00000"/>
                  </a:solidFill>
                  <a:latin typeface="Arial Rounded MT Bold" panose="020F0704030504030204" pitchFamily="34" charset="77"/>
                </a:rPr>
                <a:t>Infinite</a:t>
              </a:r>
              <a:r>
                <a:rPr lang="en-US" dirty="0">
                  <a:latin typeface="Arial Rounded MT Bold" panose="020F0704030504030204" pitchFamily="34" charset="77"/>
                </a:rPr>
                <a:t> number of functions              can fit the data.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0024F58-B36F-8D5C-781C-E9E78B20F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4222" y="602181"/>
              <a:ext cx="695830" cy="428203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6058BA4-4975-D076-2940-8D305381A4A2}"/>
              </a:ext>
            </a:extLst>
          </p:cNvPr>
          <p:cNvSpPr txBox="1"/>
          <p:nvPr/>
        </p:nvSpPr>
        <p:spPr>
          <a:xfrm>
            <a:off x="3793521" y="1254850"/>
            <a:ext cx="413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And that brings up many questions: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9B99B36-EDB4-5435-30D3-6B236E188A6F}"/>
              </a:ext>
            </a:extLst>
          </p:cNvPr>
          <p:cNvGrpSpPr/>
          <p:nvPr/>
        </p:nvGrpSpPr>
        <p:grpSpPr>
          <a:xfrm>
            <a:off x="3015342" y="3831359"/>
            <a:ext cx="5900053" cy="2710714"/>
            <a:chOff x="881744" y="531189"/>
            <a:chExt cx="10613566" cy="6010884"/>
          </a:xfrm>
        </p:grpSpPr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3E448322-CBAF-F634-A088-A3249565C72A}"/>
                </a:ext>
              </a:extLst>
            </p:cNvPr>
            <p:cNvSpPr/>
            <p:nvPr/>
          </p:nvSpPr>
          <p:spPr>
            <a:xfrm>
              <a:off x="881744" y="4049486"/>
              <a:ext cx="10232570" cy="2492587"/>
            </a:xfrm>
            <a:prstGeom prst="parallelogram">
              <a:avLst>
                <a:gd name="adj" fmla="val 9432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7BDFE3D-6354-B48A-3BBE-6EB50C698F68}"/>
                </a:ext>
              </a:extLst>
            </p:cNvPr>
            <p:cNvSpPr/>
            <p:nvPr/>
          </p:nvSpPr>
          <p:spPr>
            <a:xfrm>
              <a:off x="4398691" y="599630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BF286FF-EFF5-2DBA-29A8-45A1FD85D429}"/>
                </a:ext>
              </a:extLst>
            </p:cNvPr>
            <p:cNvSpPr/>
            <p:nvPr/>
          </p:nvSpPr>
          <p:spPr>
            <a:xfrm>
              <a:off x="3282083" y="574493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1399AF7-A234-5294-ACAA-C23BF14898B4}"/>
                </a:ext>
              </a:extLst>
            </p:cNvPr>
            <p:cNvSpPr/>
            <p:nvPr/>
          </p:nvSpPr>
          <p:spPr>
            <a:xfrm>
              <a:off x="3667762" y="580326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DDE0568-33F5-1E8E-ADF6-A754CF2A298C}"/>
                </a:ext>
              </a:extLst>
            </p:cNvPr>
            <p:cNvSpPr/>
            <p:nvPr/>
          </p:nvSpPr>
          <p:spPr>
            <a:xfrm>
              <a:off x="2824018" y="5973446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60D1146-6C24-834B-044D-E6A3A4CCF3B6}"/>
                </a:ext>
              </a:extLst>
            </p:cNvPr>
            <p:cNvSpPr/>
            <p:nvPr/>
          </p:nvSpPr>
          <p:spPr>
            <a:xfrm>
              <a:off x="6339674" y="6260592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F150BE0-EA7E-23F1-05C0-1C5EEE9DA21A}"/>
                </a:ext>
              </a:extLst>
            </p:cNvPr>
            <p:cNvSpPr/>
            <p:nvPr/>
          </p:nvSpPr>
          <p:spPr>
            <a:xfrm>
              <a:off x="6840880" y="6305430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B15F70C-0091-9639-CFFA-2DBBF96807AA}"/>
                </a:ext>
              </a:extLst>
            </p:cNvPr>
            <p:cNvSpPr/>
            <p:nvPr/>
          </p:nvSpPr>
          <p:spPr>
            <a:xfrm>
              <a:off x="3412711" y="6305430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DB3F980-A632-6D3A-3A4C-9992F3DD7709}"/>
                </a:ext>
              </a:extLst>
            </p:cNvPr>
            <p:cNvSpPr/>
            <p:nvPr/>
          </p:nvSpPr>
          <p:spPr>
            <a:xfrm>
              <a:off x="7406935" y="6234469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8449036-B7CB-D2A1-D1EE-9FFC6F66B1F5}"/>
                </a:ext>
              </a:extLst>
            </p:cNvPr>
            <p:cNvSpPr/>
            <p:nvPr/>
          </p:nvSpPr>
          <p:spPr>
            <a:xfrm>
              <a:off x="6940436" y="43978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661B636-B320-6795-7F15-BEC4248C31D6}"/>
                </a:ext>
              </a:extLst>
            </p:cNvPr>
            <p:cNvSpPr/>
            <p:nvPr/>
          </p:nvSpPr>
          <p:spPr>
            <a:xfrm>
              <a:off x="7092836" y="45502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FA988EB-19B3-B5D4-FDB2-B3990AB32C3F}"/>
                </a:ext>
              </a:extLst>
            </p:cNvPr>
            <p:cNvSpPr/>
            <p:nvPr/>
          </p:nvSpPr>
          <p:spPr>
            <a:xfrm>
              <a:off x="6792686" y="4526643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40FF3F4-0B01-B64A-FF69-EFA0BD30648A}"/>
                </a:ext>
              </a:extLst>
            </p:cNvPr>
            <p:cNvSpPr/>
            <p:nvPr/>
          </p:nvSpPr>
          <p:spPr>
            <a:xfrm>
              <a:off x="9308181" y="4352109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AE5353E-3D8B-4D6F-D76F-5F55ABD0E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04597" y="4443548"/>
              <a:ext cx="0" cy="13597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F422A25-4E92-4F29-0ADE-E478701AA7D9}"/>
                </a:ext>
              </a:extLst>
            </p:cNvPr>
            <p:cNvCxnSpPr>
              <a:cxnSpLocks/>
            </p:cNvCxnSpPr>
            <p:nvPr/>
          </p:nvCxnSpPr>
          <p:spPr>
            <a:xfrm>
              <a:off x="4544827" y="4988575"/>
              <a:ext cx="0" cy="10077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1DC353E-E60E-FDB6-B3E8-C5C379B7BA93}"/>
                </a:ext>
              </a:extLst>
            </p:cNvPr>
            <p:cNvCxnSpPr>
              <a:cxnSpLocks/>
            </p:cNvCxnSpPr>
            <p:nvPr/>
          </p:nvCxnSpPr>
          <p:spPr>
            <a:xfrm>
              <a:off x="6924148" y="2393285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ECCF609-554A-CE61-D3CD-5D0E8427865A}"/>
                </a:ext>
              </a:extLst>
            </p:cNvPr>
            <p:cNvCxnSpPr>
              <a:cxnSpLocks/>
            </p:cNvCxnSpPr>
            <p:nvPr/>
          </p:nvCxnSpPr>
          <p:spPr>
            <a:xfrm>
              <a:off x="7069479" y="2264470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ADBA630-557E-75C7-1B25-BFD5572FB27A}"/>
                </a:ext>
              </a:extLst>
            </p:cNvPr>
            <p:cNvCxnSpPr>
              <a:cxnSpLocks/>
            </p:cNvCxnSpPr>
            <p:nvPr/>
          </p:nvCxnSpPr>
          <p:spPr>
            <a:xfrm>
              <a:off x="7221879" y="2416870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DFFF512-1682-DD88-6651-3095520D456D}"/>
                </a:ext>
              </a:extLst>
            </p:cNvPr>
            <p:cNvCxnSpPr>
              <a:cxnSpLocks/>
            </p:cNvCxnSpPr>
            <p:nvPr/>
          </p:nvCxnSpPr>
          <p:spPr>
            <a:xfrm>
              <a:off x="9442566" y="3642832"/>
              <a:ext cx="0" cy="7092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2C368A5-910B-E2EA-DC18-DC836BF30F06}"/>
                </a:ext>
              </a:extLst>
            </p:cNvPr>
            <p:cNvCxnSpPr>
              <a:cxnSpLocks/>
            </p:cNvCxnSpPr>
            <p:nvPr/>
          </p:nvCxnSpPr>
          <p:spPr>
            <a:xfrm>
              <a:off x="6459878" y="4526642"/>
              <a:ext cx="0" cy="1733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7D85036-D30F-BCB5-E7DF-7D7DE5B13363}"/>
                </a:ext>
              </a:extLst>
            </p:cNvPr>
            <p:cNvCxnSpPr>
              <a:cxnSpLocks/>
            </p:cNvCxnSpPr>
            <p:nvPr/>
          </p:nvCxnSpPr>
          <p:spPr>
            <a:xfrm>
              <a:off x="6977744" y="5488922"/>
              <a:ext cx="0" cy="8165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3B98D8F-FE82-8D21-8D01-77D72C21C38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711" y="1967824"/>
              <a:ext cx="0" cy="37771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C819BE6-1A7E-0DB9-6107-D9A26C27A631}"/>
                </a:ext>
              </a:extLst>
            </p:cNvPr>
            <p:cNvCxnSpPr>
              <a:cxnSpLocks/>
            </p:cNvCxnSpPr>
            <p:nvPr/>
          </p:nvCxnSpPr>
          <p:spPr>
            <a:xfrm>
              <a:off x="2944627" y="3143268"/>
              <a:ext cx="0" cy="28301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Picture 2" descr="Lannyland Blog: How to find all the modes of a 3D probability distribution  surface">
              <a:extLst>
                <a:ext uri="{FF2B5EF4-FFF2-40B4-BE49-F238E27FC236}">
                  <a16:creationId xmlns:a16="http://schemas.microsoft.com/office/drawing/2014/main" id="{4B3973D3-4B51-6133-31D4-70AF76692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44" y="531189"/>
              <a:ext cx="10613566" cy="4457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6B68EDF5-8645-0782-72F6-C98A9B0484B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2929" y="5841496"/>
            <a:ext cx="1061835" cy="2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11647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49E12A-4E2F-9EF7-0D2B-CADA194232AB}"/>
              </a:ext>
            </a:extLst>
          </p:cNvPr>
          <p:cNvSpPr txBox="1"/>
          <p:nvPr/>
        </p:nvSpPr>
        <p:spPr>
          <a:xfrm>
            <a:off x="5214959" y="168575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Bottom line: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843A5-395B-92D8-0F7F-7FB9536BCE2D}"/>
              </a:ext>
            </a:extLst>
          </p:cNvPr>
          <p:cNvSpPr txBox="1"/>
          <p:nvPr/>
        </p:nvSpPr>
        <p:spPr>
          <a:xfrm>
            <a:off x="1993818" y="2441029"/>
            <a:ext cx="16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Rounded MT Bold" panose="020F0704030504030204" pitchFamily="34" charset="77"/>
              </a:rPr>
              <a:t>We want: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E3D5C-3BA7-CFA2-30A2-E7CB3C8E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865" y="2370035"/>
            <a:ext cx="5582555" cy="82096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CC8BA1F-CFC5-443D-8484-4CDF85D2D931}"/>
              </a:ext>
            </a:extLst>
          </p:cNvPr>
          <p:cNvGrpSpPr/>
          <p:nvPr/>
        </p:nvGrpSpPr>
        <p:grpSpPr>
          <a:xfrm>
            <a:off x="7096914" y="3105834"/>
            <a:ext cx="3617080" cy="584775"/>
            <a:chOff x="3605820" y="3502491"/>
            <a:chExt cx="3617080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40F609-5C28-80EF-D9F0-855B635BFF6F}"/>
                </a:ext>
              </a:extLst>
            </p:cNvPr>
            <p:cNvSpPr txBox="1"/>
            <p:nvPr/>
          </p:nvSpPr>
          <p:spPr>
            <a:xfrm>
              <a:off x="3605820" y="3502491"/>
              <a:ext cx="36170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Arial Rounded MT Bold" panose="020F0704030504030204" pitchFamily="34" charset="77"/>
                </a:rPr>
                <a:t>Assuming we have enough data      </a:t>
              </a:r>
            </a:p>
            <a:p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Arial Rounded MT Bold" panose="020F0704030504030204" pitchFamily="34" charset="77"/>
                </a:rPr>
                <a:t>to represent the data distribution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BC5B38-E530-7973-3774-ACAE657B1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37" t="9019" r="21903" b="-1"/>
            <a:stretch/>
          </p:blipFill>
          <p:spPr>
            <a:xfrm>
              <a:off x="6835295" y="3523230"/>
              <a:ext cx="161937" cy="32197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088E11-D78F-3FDE-3459-CCF6E5CCF18F}"/>
              </a:ext>
            </a:extLst>
          </p:cNvPr>
          <p:cNvGrpSpPr/>
          <p:nvPr/>
        </p:nvGrpSpPr>
        <p:grpSpPr>
          <a:xfrm>
            <a:off x="2130884" y="4213576"/>
            <a:ext cx="8115832" cy="548775"/>
            <a:chOff x="695698" y="5418527"/>
            <a:chExt cx="8115832" cy="54877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F529F8-E304-A761-09F8-AAD1F63BF817}"/>
                </a:ext>
              </a:extLst>
            </p:cNvPr>
            <p:cNvSpPr txBox="1"/>
            <p:nvPr/>
          </p:nvSpPr>
          <p:spPr>
            <a:xfrm>
              <a:off x="695698" y="5483535"/>
              <a:ext cx="7395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77"/>
                </a:rPr>
                <a:t>Generative models want to ideally learn, or </a:t>
              </a:r>
              <a:r>
                <a:rPr lang="en-US" dirty="0">
                  <a:solidFill>
                    <a:srgbClr val="C00000"/>
                  </a:solidFill>
                  <a:latin typeface="Arial Rounded MT Bold" panose="020F0704030504030204" pitchFamily="34" charset="77"/>
                </a:rPr>
                <a:t>at least sample</a:t>
              </a:r>
              <a:r>
                <a:rPr lang="en-US" dirty="0">
                  <a:latin typeface="Arial Rounded MT Bold" panose="020F0704030504030204" pitchFamily="34" charset="77"/>
                </a:rPr>
                <a:t>, from 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426156-1CEE-4BC4-FC13-9B7E4BFD7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07" r="43289"/>
            <a:stretch/>
          </p:blipFill>
          <p:spPr>
            <a:xfrm>
              <a:off x="7945616" y="5418527"/>
              <a:ext cx="865914" cy="548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016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0FA507-7DF4-63D2-1987-9F197D377068}"/>
              </a:ext>
            </a:extLst>
          </p:cNvPr>
          <p:cNvCxnSpPr>
            <a:cxnSpLocks/>
          </p:cNvCxnSpPr>
          <p:nvPr/>
        </p:nvCxnSpPr>
        <p:spPr>
          <a:xfrm>
            <a:off x="1319312" y="3605766"/>
            <a:ext cx="97097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039E04C-7191-EA90-7D9E-DC6FFEA373C4}"/>
              </a:ext>
            </a:extLst>
          </p:cNvPr>
          <p:cNvSpPr/>
          <p:nvPr/>
        </p:nvSpPr>
        <p:spPr>
          <a:xfrm>
            <a:off x="1275507" y="4125016"/>
            <a:ext cx="9431833" cy="885002"/>
          </a:xfrm>
          <a:prstGeom prst="roundRect">
            <a:avLst>
              <a:gd name="adj" fmla="val 31456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1C05D7-D893-266D-1855-F4D21DEC1E67}"/>
              </a:ext>
            </a:extLst>
          </p:cNvPr>
          <p:cNvSpPr txBox="1"/>
          <p:nvPr/>
        </p:nvSpPr>
        <p:spPr>
          <a:xfrm>
            <a:off x="1373153" y="4147205"/>
            <a:ext cx="1654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Solution</a:t>
            </a:r>
          </a:p>
          <a:p>
            <a:pPr algn="ctr"/>
            <a:r>
              <a:rPr lang="en-US" sz="2400" dirty="0"/>
              <a:t>Landscape: 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50B1573-3DD9-9F8C-A897-BEA07CF5BA4B}"/>
              </a:ext>
            </a:extLst>
          </p:cNvPr>
          <p:cNvSpPr/>
          <p:nvPr/>
        </p:nvSpPr>
        <p:spPr>
          <a:xfrm>
            <a:off x="3255863" y="4272117"/>
            <a:ext cx="1268853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VAE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F829A0-6B6F-EC74-B9D0-4C86EDF4215A}"/>
              </a:ext>
            </a:extLst>
          </p:cNvPr>
          <p:cNvSpPr/>
          <p:nvPr/>
        </p:nvSpPr>
        <p:spPr>
          <a:xfrm>
            <a:off x="5125667" y="4272116"/>
            <a:ext cx="1268853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GAN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72BE695-9A36-1EFC-939A-D0874A7C4B39}"/>
              </a:ext>
            </a:extLst>
          </p:cNvPr>
          <p:cNvSpPr/>
          <p:nvPr/>
        </p:nvSpPr>
        <p:spPr>
          <a:xfrm>
            <a:off x="7037324" y="4272115"/>
            <a:ext cx="1268853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Flows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605140-16F8-87B6-F2FD-461C6C47FBD6}"/>
              </a:ext>
            </a:extLst>
          </p:cNvPr>
          <p:cNvSpPr/>
          <p:nvPr/>
        </p:nvSpPr>
        <p:spPr>
          <a:xfrm>
            <a:off x="8939786" y="4254934"/>
            <a:ext cx="1505795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Diffusion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F0D82-689A-3481-41EB-F5F4B20FF591}"/>
              </a:ext>
            </a:extLst>
          </p:cNvPr>
          <p:cNvSpPr txBox="1"/>
          <p:nvPr/>
        </p:nvSpPr>
        <p:spPr>
          <a:xfrm>
            <a:off x="5244708" y="342893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Bottom line: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78139-190B-4DE2-D614-D0F8A486BE67}"/>
              </a:ext>
            </a:extLst>
          </p:cNvPr>
          <p:cNvSpPr txBox="1"/>
          <p:nvPr/>
        </p:nvSpPr>
        <p:spPr>
          <a:xfrm>
            <a:off x="2022661" y="994503"/>
            <a:ext cx="16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Rounded MT Bold" panose="020F0704030504030204" pitchFamily="34" charset="77"/>
              </a:rPr>
              <a:t>We want: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76F88-159E-A4C5-4B98-A3BA3AD4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708" y="923509"/>
            <a:ext cx="5582555" cy="8209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DA86538-FF24-FE57-B1F2-1A91B1C3429A}"/>
              </a:ext>
            </a:extLst>
          </p:cNvPr>
          <p:cNvGrpSpPr/>
          <p:nvPr/>
        </p:nvGrpSpPr>
        <p:grpSpPr>
          <a:xfrm>
            <a:off x="7125757" y="1659308"/>
            <a:ext cx="3617080" cy="584775"/>
            <a:chOff x="3605820" y="3502491"/>
            <a:chExt cx="3617080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41D455-7994-3866-836B-26AB6ECD287E}"/>
                </a:ext>
              </a:extLst>
            </p:cNvPr>
            <p:cNvSpPr txBox="1"/>
            <p:nvPr/>
          </p:nvSpPr>
          <p:spPr>
            <a:xfrm>
              <a:off x="3605820" y="3502491"/>
              <a:ext cx="36170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Arial Rounded MT Bold" panose="020F0704030504030204" pitchFamily="34" charset="77"/>
                </a:rPr>
                <a:t>Assuming we have enough data      </a:t>
              </a:r>
            </a:p>
            <a:p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Arial Rounded MT Bold" panose="020F0704030504030204" pitchFamily="34" charset="77"/>
                </a:rPr>
                <a:t>to represent the data distribution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4DDDAA-2105-B226-E6EF-B423B5913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37" t="9019" r="21903" b="-1"/>
            <a:stretch/>
          </p:blipFill>
          <p:spPr>
            <a:xfrm>
              <a:off x="6835295" y="3523230"/>
              <a:ext cx="161937" cy="32197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A5A72B-E3E3-3725-9AD6-79A11C8D21C5}"/>
              </a:ext>
            </a:extLst>
          </p:cNvPr>
          <p:cNvGrpSpPr/>
          <p:nvPr/>
        </p:nvGrpSpPr>
        <p:grpSpPr>
          <a:xfrm>
            <a:off x="2159727" y="2767050"/>
            <a:ext cx="8115832" cy="548775"/>
            <a:chOff x="695698" y="5418527"/>
            <a:chExt cx="8115832" cy="5487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2FB26B-1DFE-9325-3BC0-E8EF268AC4BF}"/>
                </a:ext>
              </a:extLst>
            </p:cNvPr>
            <p:cNvSpPr txBox="1"/>
            <p:nvPr/>
          </p:nvSpPr>
          <p:spPr>
            <a:xfrm>
              <a:off x="695698" y="5483535"/>
              <a:ext cx="7395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77"/>
                </a:rPr>
                <a:t>Generative models want to ideally learn, or </a:t>
              </a:r>
              <a:r>
                <a:rPr lang="en-US" dirty="0">
                  <a:solidFill>
                    <a:srgbClr val="C00000"/>
                  </a:solidFill>
                  <a:latin typeface="Arial Rounded MT Bold" panose="020F0704030504030204" pitchFamily="34" charset="77"/>
                </a:rPr>
                <a:t>at least sample</a:t>
              </a:r>
              <a:r>
                <a:rPr lang="en-US" dirty="0">
                  <a:latin typeface="Arial Rounded MT Bold" panose="020F0704030504030204" pitchFamily="34" charset="77"/>
                </a:rPr>
                <a:t>, from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9D12AA-0692-B1B3-460B-A861FCC0FB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07" r="43289"/>
            <a:stretch/>
          </p:blipFill>
          <p:spPr>
            <a:xfrm>
              <a:off x="7945616" y="5418527"/>
              <a:ext cx="865914" cy="548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8739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B0E102-72C9-25B5-CDA2-4F06300C6109}"/>
              </a:ext>
            </a:extLst>
          </p:cNvPr>
          <p:cNvSpPr/>
          <p:nvPr/>
        </p:nvSpPr>
        <p:spPr>
          <a:xfrm>
            <a:off x="282510" y="176494"/>
            <a:ext cx="5519576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Latent Space Models (AE and VAE)</a:t>
            </a:r>
          </a:p>
        </p:txBody>
      </p:sp>
    </p:spTree>
    <p:extLst>
      <p:ext uri="{BB962C8B-B14F-4D97-AF65-F5344CB8AC3E}">
        <p14:creationId xmlns:p14="http://schemas.microsoft.com/office/powerpoint/2010/main" val="3226627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0DD6E0-574B-0B20-D96F-1CD7C0A880C2}"/>
              </a:ext>
            </a:extLst>
          </p:cNvPr>
          <p:cNvSpPr txBox="1"/>
          <p:nvPr/>
        </p:nvSpPr>
        <p:spPr>
          <a:xfrm>
            <a:off x="547045" y="1684836"/>
            <a:ext cx="112732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 Rounded MT Bold" panose="020F0704030504030204" pitchFamily="34" charset="77"/>
              </a:rPr>
              <a:t>Caveats</a:t>
            </a:r>
          </a:p>
          <a:p>
            <a:endParaRPr lang="en-US" dirty="0">
              <a:latin typeface="Arial Rounded MT Bold" panose="020F0704030504030204" pitchFamily="34" charset="77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We are new to ML and we may not be able to explain the ideas with great clarity. </a:t>
            </a:r>
            <a:br>
              <a:rPr lang="en-US" dirty="0">
                <a:latin typeface="Arial Rounded MT Bold" panose="020F0704030504030204" pitchFamily="34" charset="77"/>
              </a:rPr>
            </a:br>
            <a:r>
              <a:rPr lang="en-US" dirty="0">
                <a:latin typeface="Arial Rounded MT Bold" panose="020F0704030504030204" pitchFamily="34" charset="77"/>
              </a:rPr>
              <a:t>Please ask questions.</a:t>
            </a:r>
          </a:p>
          <a:p>
            <a:endParaRPr lang="en-US" dirty="0">
              <a:latin typeface="Arial Rounded MT Bold" panose="020F0704030504030204" pitchFamily="34" charset="77"/>
            </a:endParaRPr>
          </a:p>
          <a:p>
            <a:r>
              <a:rPr lang="en-US" dirty="0">
                <a:latin typeface="Arial Rounded MT Bold" panose="020F0704030504030204" pitchFamily="34" charset="77"/>
              </a:rPr>
              <a:t>2. Diverse audience … so difficult to find the correct balance between pictures, intuition, and math. </a:t>
            </a:r>
          </a:p>
          <a:p>
            <a:r>
              <a:rPr lang="en-US" dirty="0">
                <a:latin typeface="Arial Rounded MT Bold" panose="020F0704030504030204" pitchFamily="34" charset="77"/>
              </a:rPr>
              <a:t>     Please slow us down, speed us up.</a:t>
            </a:r>
          </a:p>
          <a:p>
            <a:endParaRPr lang="en-US" dirty="0">
              <a:latin typeface="Arial Rounded MT Bold" panose="020F0704030504030204" pitchFamily="34" charset="77"/>
            </a:endParaRPr>
          </a:p>
          <a:p>
            <a:endParaRPr lang="en-US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89565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B0E102-72C9-25B5-CDA2-4F06300C6109}"/>
              </a:ext>
            </a:extLst>
          </p:cNvPr>
          <p:cNvSpPr/>
          <p:nvPr/>
        </p:nvSpPr>
        <p:spPr>
          <a:xfrm>
            <a:off x="282510" y="176494"/>
            <a:ext cx="5519576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Latent Space Models (AE and VAE)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B7A60-EF5A-3983-3351-9B2123CF9E8B}"/>
              </a:ext>
            </a:extLst>
          </p:cNvPr>
          <p:cNvSpPr txBox="1"/>
          <p:nvPr/>
        </p:nvSpPr>
        <p:spPr>
          <a:xfrm>
            <a:off x="735078" y="1074658"/>
            <a:ext cx="107218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All images have a latent set of rules                                from which they are generated.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Learning the distribution over the rules            is all we need.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Why? Because we can sample from the rules distribution            </a:t>
            </a:r>
          </a:p>
          <a:p>
            <a:pPr algn="ctr"/>
            <a:r>
              <a:rPr lang="en-US" sz="2400" dirty="0"/>
              <a:t>and generate images based on those sampled rules.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5A0DEE-61CB-952D-CCA9-2944EEFA6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13" b="-1584"/>
          <a:stretch/>
        </p:blipFill>
        <p:spPr>
          <a:xfrm>
            <a:off x="7217228" y="1821423"/>
            <a:ext cx="783772" cy="451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306B60-6EB0-43A5-12E1-A9C43412D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327" b="4490"/>
          <a:stretch/>
        </p:blipFill>
        <p:spPr>
          <a:xfrm>
            <a:off x="5377543" y="1096430"/>
            <a:ext cx="1926771" cy="42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4D3EF-FC25-A4FB-46E9-FA189EBC8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13" b="-1584"/>
          <a:stretch/>
        </p:blipFill>
        <p:spPr>
          <a:xfrm>
            <a:off x="9209313" y="2538773"/>
            <a:ext cx="783772" cy="45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90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0" name="Picture 8" descr="The Rooks: Their strengths and ...">
            <a:extLst>
              <a:ext uri="{FF2B5EF4-FFF2-40B4-BE49-F238E27FC236}">
                <a16:creationId xmlns:a16="http://schemas.microsoft.com/office/drawing/2014/main" id="{6308B67F-569C-1855-6122-98145736C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740" y="3213438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he Rooks: Their strengths and ...">
            <a:extLst>
              <a:ext uri="{FF2B5EF4-FFF2-40B4-BE49-F238E27FC236}">
                <a16:creationId xmlns:a16="http://schemas.microsoft.com/office/drawing/2014/main" id="{B768638B-FEF9-95CD-D5AC-1A2F1641F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746" y="5329509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Mustakim vs Mazharul chess game #chess #chesss #boardgame #checkmate">
            <a:extLst>
              <a:ext uri="{FF2B5EF4-FFF2-40B4-BE49-F238E27FC236}">
                <a16:creationId xmlns:a16="http://schemas.microsoft.com/office/drawing/2014/main" id="{84B75C69-F2D5-0E01-9A71-334EDAC9E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2" r="22539"/>
          <a:stretch/>
        </p:blipFill>
        <p:spPr bwMode="auto">
          <a:xfrm>
            <a:off x="10260567" y="3559865"/>
            <a:ext cx="1361552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File - Chess Terms - Chess.com">
            <a:extLst>
              <a:ext uri="{FF2B5EF4-FFF2-40B4-BE49-F238E27FC236}">
                <a16:creationId xmlns:a16="http://schemas.microsoft.com/office/drawing/2014/main" id="{BD52D9CD-3F49-4639-83B5-DB922EE82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971" y="3862748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B0E102-72C9-25B5-CDA2-4F06300C6109}"/>
              </a:ext>
            </a:extLst>
          </p:cNvPr>
          <p:cNvSpPr/>
          <p:nvPr/>
        </p:nvSpPr>
        <p:spPr>
          <a:xfrm>
            <a:off x="282510" y="176494"/>
            <a:ext cx="5519576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Latent Space Models (AE and VAE)</a:t>
            </a:r>
          </a:p>
        </p:txBody>
      </p:sp>
      <p:pic>
        <p:nvPicPr>
          <p:cNvPr id="23554" name="Picture 2" descr="positional judgement - Developing Chess Game After 20 moves - Board &amp; Card  Games Stack Exchange">
            <a:extLst>
              <a:ext uri="{FF2B5EF4-FFF2-40B4-BE49-F238E27FC236}">
                <a16:creationId xmlns:a16="http://schemas.microsoft.com/office/drawing/2014/main" id="{E7DDE0A0-46E5-E56F-6BA2-B11354AFA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32" y="3862748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Practice #7 - The Chess Website">
            <a:extLst>
              <a:ext uri="{FF2B5EF4-FFF2-40B4-BE49-F238E27FC236}">
                <a16:creationId xmlns:a16="http://schemas.microsoft.com/office/drawing/2014/main" id="{18DD529A-46CC-BE48-2D02-D5E382EF4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768" y="3862748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Beginner Chess Strategy: 5 Must-Know Tips - by GM Noël Studer">
            <a:extLst>
              <a:ext uri="{FF2B5EF4-FFF2-40B4-BE49-F238E27FC236}">
                <a16:creationId xmlns:a16="http://schemas.microsoft.com/office/drawing/2014/main" id="{1AD22D1A-B860-1FE3-7C2A-93B7D81E9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32" y="531768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731F41-26AB-F716-2351-7F81933B6E89}"/>
              </a:ext>
            </a:extLst>
          </p:cNvPr>
          <p:cNvSpPr txBox="1"/>
          <p:nvPr/>
        </p:nvSpPr>
        <p:spPr>
          <a:xfrm>
            <a:off x="735078" y="1074658"/>
            <a:ext cx="107218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All images have a latent set of rules                                from which they are generated.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Learning the distribution over the rules            is all we need.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Why? Because we can sample from the rules distribution            </a:t>
            </a:r>
          </a:p>
          <a:p>
            <a:pPr algn="ctr"/>
            <a:r>
              <a:rPr lang="en-US" sz="2400" dirty="0"/>
              <a:t>and generate images based on those sampled rules.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04309-5153-FC42-5895-0E4848C180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913" b="-1584"/>
          <a:stretch/>
        </p:blipFill>
        <p:spPr>
          <a:xfrm>
            <a:off x="7217228" y="1821423"/>
            <a:ext cx="783772" cy="451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B90218-1A15-F7AC-C228-C704E68962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8327" b="4490"/>
          <a:stretch/>
        </p:blipFill>
        <p:spPr>
          <a:xfrm>
            <a:off x="5377543" y="1096430"/>
            <a:ext cx="1926771" cy="424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5FF028-1246-3B59-4E95-F53E3EEC66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913" b="-1584"/>
          <a:stretch/>
        </p:blipFill>
        <p:spPr>
          <a:xfrm>
            <a:off x="9209313" y="2538773"/>
            <a:ext cx="783772" cy="451540"/>
          </a:xfrm>
          <a:prstGeom prst="rect">
            <a:avLst/>
          </a:prstGeom>
        </p:spPr>
      </p:pic>
      <p:pic>
        <p:nvPicPr>
          <p:cNvPr id="8" name="Picture 12" descr="Mustakim vs Mazharul chess game #chess #chesss #boardgame #checkmate">
            <a:extLst>
              <a:ext uri="{FF2B5EF4-FFF2-40B4-BE49-F238E27FC236}">
                <a16:creationId xmlns:a16="http://schemas.microsoft.com/office/drawing/2014/main" id="{5F4E4DA5-EACF-3DB5-C33A-61750FF98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2" r="22539"/>
          <a:stretch/>
        </p:blipFill>
        <p:spPr bwMode="auto">
          <a:xfrm>
            <a:off x="10014019" y="5317682"/>
            <a:ext cx="1361552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CDFF08-ADF2-FBB3-977D-2AE7B3C7AD2D}"/>
              </a:ext>
            </a:extLst>
          </p:cNvPr>
          <p:cNvSpPr txBox="1"/>
          <p:nvPr/>
        </p:nvSpPr>
        <p:spPr>
          <a:xfrm>
            <a:off x="168757" y="3899238"/>
            <a:ext cx="57865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  </a:t>
            </a:r>
          </a:p>
          <a:p>
            <a:endParaRPr lang="en-US" dirty="0"/>
          </a:p>
          <a:p>
            <a:r>
              <a:rPr lang="en-US" dirty="0"/>
              <a:t>You have many examples of incomplete chess game images.</a:t>
            </a:r>
          </a:p>
          <a:p>
            <a:r>
              <a:rPr lang="en-US" dirty="0"/>
              <a:t>Can you generate more such images that are correct.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35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0" name="Picture 8" descr="The Rooks: Their strengths and ...">
            <a:extLst>
              <a:ext uri="{FF2B5EF4-FFF2-40B4-BE49-F238E27FC236}">
                <a16:creationId xmlns:a16="http://schemas.microsoft.com/office/drawing/2014/main" id="{6308B67F-569C-1855-6122-98145736C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740" y="3213438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he Rooks: Their strengths and ...">
            <a:extLst>
              <a:ext uri="{FF2B5EF4-FFF2-40B4-BE49-F238E27FC236}">
                <a16:creationId xmlns:a16="http://schemas.microsoft.com/office/drawing/2014/main" id="{B768638B-FEF9-95CD-D5AC-1A2F1641F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746" y="5329509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Mustakim vs Mazharul chess game #chess #chesss #boardgame #checkmate">
            <a:extLst>
              <a:ext uri="{FF2B5EF4-FFF2-40B4-BE49-F238E27FC236}">
                <a16:creationId xmlns:a16="http://schemas.microsoft.com/office/drawing/2014/main" id="{84B75C69-F2D5-0E01-9A71-334EDAC9E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2" r="22539"/>
          <a:stretch/>
        </p:blipFill>
        <p:spPr bwMode="auto">
          <a:xfrm>
            <a:off x="10260567" y="3559865"/>
            <a:ext cx="1361552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File - Chess Terms - Chess.com">
            <a:extLst>
              <a:ext uri="{FF2B5EF4-FFF2-40B4-BE49-F238E27FC236}">
                <a16:creationId xmlns:a16="http://schemas.microsoft.com/office/drawing/2014/main" id="{BD52D9CD-3F49-4639-83B5-DB922EE82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971" y="3862748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B0E102-72C9-25B5-CDA2-4F06300C6109}"/>
              </a:ext>
            </a:extLst>
          </p:cNvPr>
          <p:cNvSpPr/>
          <p:nvPr/>
        </p:nvSpPr>
        <p:spPr>
          <a:xfrm>
            <a:off x="282510" y="176494"/>
            <a:ext cx="5519576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Latent Space Models (AE and VAE)</a:t>
            </a:r>
          </a:p>
        </p:txBody>
      </p:sp>
      <p:pic>
        <p:nvPicPr>
          <p:cNvPr id="23554" name="Picture 2" descr="positional judgement - Developing Chess Game After 20 moves - Board &amp; Card  Games Stack Exchange">
            <a:extLst>
              <a:ext uri="{FF2B5EF4-FFF2-40B4-BE49-F238E27FC236}">
                <a16:creationId xmlns:a16="http://schemas.microsoft.com/office/drawing/2014/main" id="{E7DDE0A0-46E5-E56F-6BA2-B11354AFA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32" y="3862748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Practice #7 - The Chess Website">
            <a:extLst>
              <a:ext uri="{FF2B5EF4-FFF2-40B4-BE49-F238E27FC236}">
                <a16:creationId xmlns:a16="http://schemas.microsoft.com/office/drawing/2014/main" id="{18DD529A-46CC-BE48-2D02-D5E382EF4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768" y="3862748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Beginner Chess Strategy: 5 Must-Know Tips - by GM Noël Studer">
            <a:extLst>
              <a:ext uri="{FF2B5EF4-FFF2-40B4-BE49-F238E27FC236}">
                <a16:creationId xmlns:a16="http://schemas.microsoft.com/office/drawing/2014/main" id="{1AD22D1A-B860-1FE3-7C2A-93B7D81E9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32" y="531768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731F41-26AB-F716-2351-7F81933B6E89}"/>
              </a:ext>
            </a:extLst>
          </p:cNvPr>
          <p:cNvSpPr txBox="1"/>
          <p:nvPr/>
        </p:nvSpPr>
        <p:spPr>
          <a:xfrm>
            <a:off x="735078" y="1074658"/>
            <a:ext cx="107218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All images have a latent set of rules                                from which they are generated.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Learning the distribution over the rules            is all we need.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Why? Because we can sample from the rules distribution            </a:t>
            </a:r>
          </a:p>
          <a:p>
            <a:pPr algn="ctr"/>
            <a:r>
              <a:rPr lang="en-US" sz="2400" dirty="0"/>
              <a:t>and generate images based on those sampled rules.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04309-5153-FC42-5895-0E4848C180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913" b="-1584"/>
          <a:stretch/>
        </p:blipFill>
        <p:spPr>
          <a:xfrm>
            <a:off x="7217228" y="1821423"/>
            <a:ext cx="783772" cy="451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B90218-1A15-F7AC-C228-C704E68962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8327" b="4490"/>
          <a:stretch/>
        </p:blipFill>
        <p:spPr>
          <a:xfrm>
            <a:off x="5377543" y="1096430"/>
            <a:ext cx="1926771" cy="424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5FF028-1246-3B59-4E95-F53E3EEC66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913" b="-1584"/>
          <a:stretch/>
        </p:blipFill>
        <p:spPr>
          <a:xfrm>
            <a:off x="9209313" y="2538773"/>
            <a:ext cx="783772" cy="451540"/>
          </a:xfrm>
          <a:prstGeom prst="rect">
            <a:avLst/>
          </a:prstGeom>
        </p:spPr>
      </p:pic>
      <p:pic>
        <p:nvPicPr>
          <p:cNvPr id="8" name="Picture 12" descr="Mustakim vs Mazharul chess game #chess #chesss #boardgame #checkmate">
            <a:extLst>
              <a:ext uri="{FF2B5EF4-FFF2-40B4-BE49-F238E27FC236}">
                <a16:creationId xmlns:a16="http://schemas.microsoft.com/office/drawing/2014/main" id="{5F4E4DA5-EACF-3DB5-C33A-61750FF98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2" r="22539"/>
          <a:stretch/>
        </p:blipFill>
        <p:spPr bwMode="auto">
          <a:xfrm>
            <a:off x="10014019" y="5317682"/>
            <a:ext cx="1361552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CDFF08-ADF2-FBB3-977D-2AE7B3C7AD2D}"/>
              </a:ext>
            </a:extLst>
          </p:cNvPr>
          <p:cNvSpPr txBox="1"/>
          <p:nvPr/>
        </p:nvSpPr>
        <p:spPr>
          <a:xfrm>
            <a:off x="168757" y="3899238"/>
            <a:ext cx="63002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  </a:t>
            </a:r>
          </a:p>
          <a:p>
            <a:endParaRPr lang="en-US" dirty="0"/>
          </a:p>
          <a:p>
            <a:r>
              <a:rPr lang="en-US" dirty="0"/>
              <a:t>You have many examples of incomplete chess game images.</a:t>
            </a:r>
          </a:p>
          <a:p>
            <a:r>
              <a:rPr lang="en-US" dirty="0"/>
              <a:t>Can you generate more such images that are correct.</a:t>
            </a:r>
          </a:p>
          <a:p>
            <a:endParaRPr lang="en-US" dirty="0"/>
          </a:p>
          <a:p>
            <a:r>
              <a:rPr lang="en-US" dirty="0"/>
              <a:t>Answer: Let’s try to learn the rules of chess?</a:t>
            </a:r>
            <a:br>
              <a:rPr lang="en-US" dirty="0"/>
            </a:br>
            <a:r>
              <a:rPr lang="en-US" dirty="0"/>
              <a:t>If possible, then sample from the rules, and position pieces.</a:t>
            </a:r>
          </a:p>
          <a:p>
            <a:r>
              <a:rPr lang="en-US" dirty="0"/>
              <a:t>All images will be consistent (black bishop always in white square)</a:t>
            </a:r>
          </a:p>
        </p:txBody>
      </p:sp>
    </p:spTree>
    <p:extLst>
      <p:ext uri="{BB962C8B-B14F-4D97-AF65-F5344CB8AC3E}">
        <p14:creationId xmlns:p14="http://schemas.microsoft.com/office/powerpoint/2010/main" val="1650283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C8431A5-430E-C46B-FB54-56F24DB5D4F2}"/>
              </a:ext>
            </a:extLst>
          </p:cNvPr>
          <p:cNvGrpSpPr/>
          <p:nvPr/>
        </p:nvGrpSpPr>
        <p:grpSpPr>
          <a:xfrm>
            <a:off x="8835958" y="233667"/>
            <a:ext cx="3046986" cy="1968150"/>
            <a:chOff x="7094842" y="767293"/>
            <a:chExt cx="4350939" cy="2838361"/>
          </a:xfrm>
        </p:grpSpPr>
        <p:pic>
          <p:nvPicPr>
            <p:cNvPr id="7" name="Picture 8" descr="The Rooks: Their strengths and ...">
              <a:extLst>
                <a:ext uri="{FF2B5EF4-FFF2-40B4-BE49-F238E27FC236}">
                  <a16:creationId xmlns:a16="http://schemas.microsoft.com/office/drawing/2014/main" id="{B768638B-FEF9-95CD-D5AC-1A2F1641F5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956" y="2234054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62" name="Picture 10" descr="File - Chess Terms - Chess.com">
              <a:extLst>
                <a:ext uri="{FF2B5EF4-FFF2-40B4-BE49-F238E27FC236}">
                  <a16:creationId xmlns:a16="http://schemas.microsoft.com/office/drawing/2014/main" id="{BD52D9CD-3F49-4639-83B5-DB922EE82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4181" y="767293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4" name="Picture 2" descr="positional judgement - Developing Chess Game After 20 moves - Board &amp; Card  Games Stack Exchange">
              <a:extLst>
                <a:ext uri="{FF2B5EF4-FFF2-40B4-BE49-F238E27FC236}">
                  <a16:creationId xmlns:a16="http://schemas.microsoft.com/office/drawing/2014/main" id="{E7DDE0A0-46E5-E56F-6BA2-B11354AFA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842" y="767293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6" name="Picture 4" descr="Practice #7 - The Chess Website">
              <a:extLst>
                <a:ext uri="{FF2B5EF4-FFF2-40B4-BE49-F238E27FC236}">
                  <a16:creationId xmlns:a16="http://schemas.microsoft.com/office/drawing/2014/main" id="{18DD529A-46CC-BE48-2D02-D5E382EF42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6978" y="767293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8" name="Picture 6" descr="Beginner Chess Strategy: 5 Must-Know Tips - by GM Noël Studer">
              <a:extLst>
                <a:ext uri="{FF2B5EF4-FFF2-40B4-BE49-F238E27FC236}">
                  <a16:creationId xmlns:a16="http://schemas.microsoft.com/office/drawing/2014/main" id="{1AD22D1A-B860-1FE3-7C2A-93B7D81E9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842" y="2222227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Mustakim vs Mazharul chess game #chess #chesss #boardgame #checkmate">
              <a:extLst>
                <a:ext uri="{FF2B5EF4-FFF2-40B4-BE49-F238E27FC236}">
                  <a16:creationId xmlns:a16="http://schemas.microsoft.com/office/drawing/2014/main" id="{5F4E4DA5-EACF-3DB5-C33A-61750FF983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22" r="22539"/>
            <a:stretch/>
          </p:blipFill>
          <p:spPr bwMode="auto">
            <a:xfrm>
              <a:off x="10084229" y="2222227"/>
              <a:ext cx="1361552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30719A-E280-748F-6DF1-CE4BEF7CE9E8}"/>
              </a:ext>
            </a:extLst>
          </p:cNvPr>
          <p:cNvSpPr txBox="1"/>
          <p:nvPr/>
        </p:nvSpPr>
        <p:spPr>
          <a:xfrm>
            <a:off x="1350552" y="151856"/>
            <a:ext cx="641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Mathematically, we want to learn </a:t>
            </a:r>
            <a:r>
              <a:rPr lang="en-US" sz="2000" dirty="0">
                <a:solidFill>
                  <a:srgbClr val="C00000"/>
                </a:solidFill>
              </a:rPr>
              <a:t>conditional</a:t>
            </a:r>
            <a:r>
              <a:rPr lang="en-US" sz="2000" dirty="0"/>
              <a:t> distribution: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351DFA-28BB-C799-3FF4-63BBC8C84A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9435" y="558397"/>
            <a:ext cx="5618843" cy="5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88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C8431A5-430E-C46B-FB54-56F24DB5D4F2}"/>
              </a:ext>
            </a:extLst>
          </p:cNvPr>
          <p:cNvGrpSpPr/>
          <p:nvPr/>
        </p:nvGrpSpPr>
        <p:grpSpPr>
          <a:xfrm>
            <a:off x="8835958" y="233667"/>
            <a:ext cx="3046986" cy="1968150"/>
            <a:chOff x="7094842" y="767293"/>
            <a:chExt cx="4350939" cy="2838361"/>
          </a:xfrm>
        </p:grpSpPr>
        <p:pic>
          <p:nvPicPr>
            <p:cNvPr id="7" name="Picture 8" descr="The Rooks: Their strengths and ...">
              <a:extLst>
                <a:ext uri="{FF2B5EF4-FFF2-40B4-BE49-F238E27FC236}">
                  <a16:creationId xmlns:a16="http://schemas.microsoft.com/office/drawing/2014/main" id="{B768638B-FEF9-95CD-D5AC-1A2F1641F5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956" y="2234054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62" name="Picture 10" descr="File - Chess Terms - Chess.com">
              <a:extLst>
                <a:ext uri="{FF2B5EF4-FFF2-40B4-BE49-F238E27FC236}">
                  <a16:creationId xmlns:a16="http://schemas.microsoft.com/office/drawing/2014/main" id="{BD52D9CD-3F49-4639-83B5-DB922EE82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4181" y="767293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4" name="Picture 2" descr="positional judgement - Developing Chess Game After 20 moves - Board &amp; Card  Games Stack Exchange">
              <a:extLst>
                <a:ext uri="{FF2B5EF4-FFF2-40B4-BE49-F238E27FC236}">
                  <a16:creationId xmlns:a16="http://schemas.microsoft.com/office/drawing/2014/main" id="{E7DDE0A0-46E5-E56F-6BA2-B11354AFA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842" y="767293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6" name="Picture 4" descr="Practice #7 - The Chess Website">
              <a:extLst>
                <a:ext uri="{FF2B5EF4-FFF2-40B4-BE49-F238E27FC236}">
                  <a16:creationId xmlns:a16="http://schemas.microsoft.com/office/drawing/2014/main" id="{18DD529A-46CC-BE48-2D02-D5E382EF42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6978" y="767293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8" name="Picture 6" descr="Beginner Chess Strategy: 5 Must-Know Tips - by GM Noël Studer">
              <a:extLst>
                <a:ext uri="{FF2B5EF4-FFF2-40B4-BE49-F238E27FC236}">
                  <a16:creationId xmlns:a16="http://schemas.microsoft.com/office/drawing/2014/main" id="{1AD22D1A-B860-1FE3-7C2A-93B7D81E9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842" y="2222227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Mustakim vs Mazharul chess game #chess #chesss #boardgame #checkmate">
              <a:extLst>
                <a:ext uri="{FF2B5EF4-FFF2-40B4-BE49-F238E27FC236}">
                  <a16:creationId xmlns:a16="http://schemas.microsoft.com/office/drawing/2014/main" id="{5F4E4DA5-EACF-3DB5-C33A-61750FF983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22" r="22539"/>
            <a:stretch/>
          </p:blipFill>
          <p:spPr bwMode="auto">
            <a:xfrm>
              <a:off x="10084229" y="2222227"/>
              <a:ext cx="1361552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30719A-E280-748F-6DF1-CE4BEF7CE9E8}"/>
              </a:ext>
            </a:extLst>
          </p:cNvPr>
          <p:cNvSpPr txBox="1"/>
          <p:nvPr/>
        </p:nvSpPr>
        <p:spPr>
          <a:xfrm>
            <a:off x="1350552" y="151856"/>
            <a:ext cx="641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Mathematically, we want to learn </a:t>
            </a:r>
            <a:r>
              <a:rPr lang="en-US" sz="2000" dirty="0">
                <a:solidFill>
                  <a:srgbClr val="C00000"/>
                </a:solidFill>
              </a:rPr>
              <a:t>conditional</a:t>
            </a:r>
            <a:r>
              <a:rPr lang="en-US" sz="2000" dirty="0"/>
              <a:t> distribution: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351DFA-28BB-C799-3FF4-63BBC8C84A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9435" y="558397"/>
            <a:ext cx="5618843" cy="5708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ED59AF-DACD-A439-4773-3782C45BFF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199" y="1957241"/>
            <a:ext cx="8369316" cy="5221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885FF6-820F-F8F3-FED2-B2334A81CC89}"/>
              </a:ext>
            </a:extLst>
          </p:cNvPr>
          <p:cNvSpPr txBox="1"/>
          <p:nvPr/>
        </p:nvSpPr>
        <p:spPr>
          <a:xfrm>
            <a:off x="2094204" y="1566646"/>
            <a:ext cx="3812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Taking </a:t>
            </a:r>
            <a:r>
              <a:rPr lang="en-US" sz="2000" dirty="0">
                <a:solidFill>
                  <a:srgbClr val="C00000"/>
                </a:solidFill>
              </a:rPr>
              <a:t>Expectation</a:t>
            </a:r>
            <a:r>
              <a:rPr lang="en-US" sz="2000" dirty="0"/>
              <a:t> over all images:</a:t>
            </a:r>
          </a:p>
        </p:txBody>
      </p:sp>
    </p:spTree>
    <p:extLst>
      <p:ext uri="{BB962C8B-B14F-4D97-AF65-F5344CB8AC3E}">
        <p14:creationId xmlns:p14="http://schemas.microsoft.com/office/powerpoint/2010/main" val="2244991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C8431A5-430E-C46B-FB54-56F24DB5D4F2}"/>
              </a:ext>
            </a:extLst>
          </p:cNvPr>
          <p:cNvGrpSpPr/>
          <p:nvPr/>
        </p:nvGrpSpPr>
        <p:grpSpPr>
          <a:xfrm>
            <a:off x="8835958" y="233667"/>
            <a:ext cx="3046986" cy="1968150"/>
            <a:chOff x="7094842" y="767293"/>
            <a:chExt cx="4350939" cy="2838361"/>
          </a:xfrm>
        </p:grpSpPr>
        <p:pic>
          <p:nvPicPr>
            <p:cNvPr id="7" name="Picture 8" descr="The Rooks: Their strengths and ...">
              <a:extLst>
                <a:ext uri="{FF2B5EF4-FFF2-40B4-BE49-F238E27FC236}">
                  <a16:creationId xmlns:a16="http://schemas.microsoft.com/office/drawing/2014/main" id="{B768638B-FEF9-95CD-D5AC-1A2F1641F5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956" y="2234054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62" name="Picture 10" descr="File - Chess Terms - Chess.com">
              <a:extLst>
                <a:ext uri="{FF2B5EF4-FFF2-40B4-BE49-F238E27FC236}">
                  <a16:creationId xmlns:a16="http://schemas.microsoft.com/office/drawing/2014/main" id="{BD52D9CD-3F49-4639-83B5-DB922EE82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4181" y="767293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4" name="Picture 2" descr="positional judgement - Developing Chess Game After 20 moves - Board &amp; Card  Games Stack Exchange">
              <a:extLst>
                <a:ext uri="{FF2B5EF4-FFF2-40B4-BE49-F238E27FC236}">
                  <a16:creationId xmlns:a16="http://schemas.microsoft.com/office/drawing/2014/main" id="{E7DDE0A0-46E5-E56F-6BA2-B11354AFA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842" y="767293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6" name="Picture 4" descr="Practice #7 - The Chess Website">
              <a:extLst>
                <a:ext uri="{FF2B5EF4-FFF2-40B4-BE49-F238E27FC236}">
                  <a16:creationId xmlns:a16="http://schemas.microsoft.com/office/drawing/2014/main" id="{18DD529A-46CC-BE48-2D02-D5E382EF42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6978" y="767293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8" name="Picture 6" descr="Beginner Chess Strategy: 5 Must-Know Tips - by GM Noël Studer">
              <a:extLst>
                <a:ext uri="{FF2B5EF4-FFF2-40B4-BE49-F238E27FC236}">
                  <a16:creationId xmlns:a16="http://schemas.microsoft.com/office/drawing/2014/main" id="{1AD22D1A-B860-1FE3-7C2A-93B7D81E9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842" y="2222227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Mustakim vs Mazharul chess game #chess #chesss #boardgame #checkmate">
              <a:extLst>
                <a:ext uri="{FF2B5EF4-FFF2-40B4-BE49-F238E27FC236}">
                  <a16:creationId xmlns:a16="http://schemas.microsoft.com/office/drawing/2014/main" id="{5F4E4DA5-EACF-3DB5-C33A-61750FF983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22" r="22539"/>
            <a:stretch/>
          </p:blipFill>
          <p:spPr bwMode="auto">
            <a:xfrm>
              <a:off x="10084229" y="2222227"/>
              <a:ext cx="1361552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30719A-E280-748F-6DF1-CE4BEF7CE9E8}"/>
              </a:ext>
            </a:extLst>
          </p:cNvPr>
          <p:cNvSpPr txBox="1"/>
          <p:nvPr/>
        </p:nvSpPr>
        <p:spPr>
          <a:xfrm>
            <a:off x="1350552" y="151856"/>
            <a:ext cx="641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Mathematically, we want to learn </a:t>
            </a:r>
            <a:r>
              <a:rPr lang="en-US" sz="2000" dirty="0">
                <a:solidFill>
                  <a:srgbClr val="C00000"/>
                </a:solidFill>
              </a:rPr>
              <a:t>conditional</a:t>
            </a:r>
            <a:r>
              <a:rPr lang="en-US" sz="2000" dirty="0"/>
              <a:t> distribution: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351DFA-28BB-C799-3FF4-63BBC8C84A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9435" y="558397"/>
            <a:ext cx="5618843" cy="5708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ED59AF-DACD-A439-4773-3782C45BFF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199" y="1957241"/>
            <a:ext cx="8369316" cy="5221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885FF6-820F-F8F3-FED2-B2334A81CC89}"/>
              </a:ext>
            </a:extLst>
          </p:cNvPr>
          <p:cNvSpPr txBox="1"/>
          <p:nvPr/>
        </p:nvSpPr>
        <p:spPr>
          <a:xfrm>
            <a:off x="2094204" y="1566646"/>
            <a:ext cx="3812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Taking </a:t>
            </a:r>
            <a:r>
              <a:rPr lang="en-US" sz="2000" dirty="0">
                <a:solidFill>
                  <a:srgbClr val="C00000"/>
                </a:solidFill>
              </a:rPr>
              <a:t>Expectation</a:t>
            </a:r>
            <a:r>
              <a:rPr lang="en-US" sz="2000" dirty="0"/>
              <a:t> over all images: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0C3296-DE91-A7C4-6507-CFA491EB4FBA}"/>
              </a:ext>
            </a:extLst>
          </p:cNvPr>
          <p:cNvGrpSpPr/>
          <p:nvPr/>
        </p:nvGrpSpPr>
        <p:grpSpPr>
          <a:xfrm>
            <a:off x="1876331" y="2869958"/>
            <a:ext cx="8834726" cy="522122"/>
            <a:chOff x="1952531" y="3086540"/>
            <a:chExt cx="8834726" cy="522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8DAEE0-2788-E734-6A08-501362AAE789}"/>
                </a:ext>
              </a:extLst>
            </p:cNvPr>
            <p:cNvSpPr txBox="1"/>
            <p:nvPr/>
          </p:nvSpPr>
          <p:spPr>
            <a:xfrm>
              <a:off x="1952531" y="3116769"/>
              <a:ext cx="88347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Finally, sample rules from              and </a:t>
              </a:r>
              <a:r>
                <a:rPr lang="en-US" sz="2400" dirty="0">
                  <a:solidFill>
                    <a:srgbClr val="C00000"/>
                  </a:solidFill>
                </a:rPr>
                <a:t>Decode</a:t>
              </a:r>
              <a:r>
                <a:rPr lang="en-US" sz="2400" dirty="0"/>
                <a:t> rules to images               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164259B-E99D-3AFE-A668-B8D0F9835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9855" r="781"/>
            <a:stretch/>
          </p:blipFill>
          <p:spPr>
            <a:xfrm>
              <a:off x="5312229" y="3086540"/>
              <a:ext cx="783771" cy="522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0883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C8431A5-430E-C46B-FB54-56F24DB5D4F2}"/>
              </a:ext>
            </a:extLst>
          </p:cNvPr>
          <p:cNvGrpSpPr/>
          <p:nvPr/>
        </p:nvGrpSpPr>
        <p:grpSpPr>
          <a:xfrm>
            <a:off x="8835958" y="233667"/>
            <a:ext cx="3046986" cy="1968150"/>
            <a:chOff x="7094842" y="767293"/>
            <a:chExt cx="4350939" cy="2838361"/>
          </a:xfrm>
        </p:grpSpPr>
        <p:pic>
          <p:nvPicPr>
            <p:cNvPr id="7" name="Picture 8" descr="The Rooks: Their strengths and ...">
              <a:extLst>
                <a:ext uri="{FF2B5EF4-FFF2-40B4-BE49-F238E27FC236}">
                  <a16:creationId xmlns:a16="http://schemas.microsoft.com/office/drawing/2014/main" id="{B768638B-FEF9-95CD-D5AC-1A2F1641F5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956" y="2234054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62" name="Picture 10" descr="File - Chess Terms - Chess.com">
              <a:extLst>
                <a:ext uri="{FF2B5EF4-FFF2-40B4-BE49-F238E27FC236}">
                  <a16:creationId xmlns:a16="http://schemas.microsoft.com/office/drawing/2014/main" id="{BD52D9CD-3F49-4639-83B5-DB922EE82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4181" y="767293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4" name="Picture 2" descr="positional judgement - Developing Chess Game After 20 moves - Board &amp; Card  Games Stack Exchange">
              <a:extLst>
                <a:ext uri="{FF2B5EF4-FFF2-40B4-BE49-F238E27FC236}">
                  <a16:creationId xmlns:a16="http://schemas.microsoft.com/office/drawing/2014/main" id="{E7DDE0A0-46E5-E56F-6BA2-B11354AFA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842" y="767293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6" name="Picture 4" descr="Practice #7 - The Chess Website">
              <a:extLst>
                <a:ext uri="{FF2B5EF4-FFF2-40B4-BE49-F238E27FC236}">
                  <a16:creationId xmlns:a16="http://schemas.microsoft.com/office/drawing/2014/main" id="{18DD529A-46CC-BE48-2D02-D5E382EF42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6978" y="767293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8" name="Picture 6" descr="Beginner Chess Strategy: 5 Must-Know Tips - by GM Noël Studer">
              <a:extLst>
                <a:ext uri="{FF2B5EF4-FFF2-40B4-BE49-F238E27FC236}">
                  <a16:creationId xmlns:a16="http://schemas.microsoft.com/office/drawing/2014/main" id="{1AD22D1A-B860-1FE3-7C2A-93B7D81E9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842" y="2222227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Mustakim vs Mazharul chess game #chess #chesss #boardgame #checkmate">
              <a:extLst>
                <a:ext uri="{FF2B5EF4-FFF2-40B4-BE49-F238E27FC236}">
                  <a16:creationId xmlns:a16="http://schemas.microsoft.com/office/drawing/2014/main" id="{5F4E4DA5-EACF-3DB5-C33A-61750FF983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22" r="22539"/>
            <a:stretch/>
          </p:blipFill>
          <p:spPr bwMode="auto">
            <a:xfrm>
              <a:off x="10084229" y="2222227"/>
              <a:ext cx="1361552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30719A-E280-748F-6DF1-CE4BEF7CE9E8}"/>
              </a:ext>
            </a:extLst>
          </p:cNvPr>
          <p:cNvSpPr txBox="1"/>
          <p:nvPr/>
        </p:nvSpPr>
        <p:spPr>
          <a:xfrm>
            <a:off x="1350552" y="151856"/>
            <a:ext cx="641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Mathematically, we want to learn </a:t>
            </a:r>
            <a:r>
              <a:rPr lang="en-US" sz="2000" dirty="0">
                <a:solidFill>
                  <a:srgbClr val="C00000"/>
                </a:solidFill>
              </a:rPr>
              <a:t>conditional</a:t>
            </a:r>
            <a:r>
              <a:rPr lang="en-US" sz="2000" dirty="0"/>
              <a:t> distribution: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351DFA-28BB-C799-3FF4-63BBC8C84A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9435" y="558397"/>
            <a:ext cx="5618843" cy="5708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ED59AF-DACD-A439-4773-3782C45BFF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199" y="1957241"/>
            <a:ext cx="8369316" cy="5221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885FF6-820F-F8F3-FED2-B2334A81CC89}"/>
              </a:ext>
            </a:extLst>
          </p:cNvPr>
          <p:cNvSpPr txBox="1"/>
          <p:nvPr/>
        </p:nvSpPr>
        <p:spPr>
          <a:xfrm>
            <a:off x="2094204" y="1566646"/>
            <a:ext cx="3812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Taking </a:t>
            </a:r>
            <a:r>
              <a:rPr lang="en-US" sz="2000" dirty="0">
                <a:solidFill>
                  <a:srgbClr val="C00000"/>
                </a:solidFill>
              </a:rPr>
              <a:t>Expectation</a:t>
            </a:r>
            <a:r>
              <a:rPr lang="en-US" sz="2000" dirty="0"/>
              <a:t> over all images: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0C3296-DE91-A7C4-6507-CFA491EB4FBA}"/>
              </a:ext>
            </a:extLst>
          </p:cNvPr>
          <p:cNvGrpSpPr/>
          <p:nvPr/>
        </p:nvGrpSpPr>
        <p:grpSpPr>
          <a:xfrm>
            <a:off x="1876331" y="2869958"/>
            <a:ext cx="8834726" cy="522122"/>
            <a:chOff x="1952531" y="3086540"/>
            <a:chExt cx="8834726" cy="522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8DAEE0-2788-E734-6A08-501362AAE789}"/>
                </a:ext>
              </a:extLst>
            </p:cNvPr>
            <p:cNvSpPr txBox="1"/>
            <p:nvPr/>
          </p:nvSpPr>
          <p:spPr>
            <a:xfrm>
              <a:off x="1952531" y="3116769"/>
              <a:ext cx="88347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Finally, sample rules from              and </a:t>
              </a:r>
              <a:r>
                <a:rPr lang="en-US" sz="2400" dirty="0">
                  <a:solidFill>
                    <a:srgbClr val="C00000"/>
                  </a:solidFill>
                </a:rPr>
                <a:t>Decode</a:t>
              </a:r>
              <a:r>
                <a:rPr lang="en-US" sz="2400" dirty="0"/>
                <a:t> rules to images               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164259B-E99D-3AFE-A668-B8D0F9835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9855" r="781"/>
            <a:stretch/>
          </p:blipFill>
          <p:spPr>
            <a:xfrm>
              <a:off x="5312229" y="3086540"/>
              <a:ext cx="783771" cy="522122"/>
            </a:xfrm>
            <a:prstGeom prst="rect">
              <a:avLst/>
            </a:prstGeom>
          </p:spPr>
        </p:pic>
      </p:grpSp>
      <p:pic>
        <p:nvPicPr>
          <p:cNvPr id="3" name="Picture 2" descr="Discrete Latent Spaces: Generative AI II - Synthesis AI">
            <a:extLst>
              <a:ext uri="{FF2B5EF4-FFF2-40B4-BE49-F238E27FC236}">
                <a16:creationId xmlns:a16="http://schemas.microsoft.com/office/drawing/2014/main" id="{9BE71209-2DF7-8069-404C-B57DE00CB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54" y="3473463"/>
            <a:ext cx="5786520" cy="326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eginner Chess Strategy: 5 Must-Know Tips - by GM Noël Studer">
            <a:extLst>
              <a:ext uri="{FF2B5EF4-FFF2-40B4-BE49-F238E27FC236}">
                <a16:creationId xmlns:a16="http://schemas.microsoft.com/office/drawing/2014/main" id="{3FA5C5F6-338F-039C-3092-39C1ADD61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54" y="3580554"/>
            <a:ext cx="1241714" cy="12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Beginner Chess Strategy: 5 Must-Know Tips - by GM Noël Studer">
            <a:extLst>
              <a:ext uri="{FF2B5EF4-FFF2-40B4-BE49-F238E27FC236}">
                <a16:creationId xmlns:a16="http://schemas.microsoft.com/office/drawing/2014/main" id="{02CE5785-0BCE-9372-DD8C-633AF9C0C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557" y="3580554"/>
            <a:ext cx="1241714" cy="12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155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C8431A5-430E-C46B-FB54-56F24DB5D4F2}"/>
              </a:ext>
            </a:extLst>
          </p:cNvPr>
          <p:cNvGrpSpPr/>
          <p:nvPr/>
        </p:nvGrpSpPr>
        <p:grpSpPr>
          <a:xfrm>
            <a:off x="8835958" y="233667"/>
            <a:ext cx="3046986" cy="1968150"/>
            <a:chOff x="7094842" y="767293"/>
            <a:chExt cx="4350939" cy="2838361"/>
          </a:xfrm>
        </p:grpSpPr>
        <p:pic>
          <p:nvPicPr>
            <p:cNvPr id="7" name="Picture 8" descr="The Rooks: Their strengths and ...">
              <a:extLst>
                <a:ext uri="{FF2B5EF4-FFF2-40B4-BE49-F238E27FC236}">
                  <a16:creationId xmlns:a16="http://schemas.microsoft.com/office/drawing/2014/main" id="{B768638B-FEF9-95CD-D5AC-1A2F1641F5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956" y="2234054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62" name="Picture 10" descr="File - Chess Terms - Chess.com">
              <a:extLst>
                <a:ext uri="{FF2B5EF4-FFF2-40B4-BE49-F238E27FC236}">
                  <a16:creationId xmlns:a16="http://schemas.microsoft.com/office/drawing/2014/main" id="{BD52D9CD-3F49-4639-83B5-DB922EE82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4181" y="767293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4" name="Picture 2" descr="positional judgement - Developing Chess Game After 20 moves - Board &amp; Card  Games Stack Exchange">
              <a:extLst>
                <a:ext uri="{FF2B5EF4-FFF2-40B4-BE49-F238E27FC236}">
                  <a16:creationId xmlns:a16="http://schemas.microsoft.com/office/drawing/2014/main" id="{E7DDE0A0-46E5-E56F-6BA2-B11354AFA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842" y="767293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6" name="Picture 4" descr="Practice #7 - The Chess Website">
              <a:extLst>
                <a:ext uri="{FF2B5EF4-FFF2-40B4-BE49-F238E27FC236}">
                  <a16:creationId xmlns:a16="http://schemas.microsoft.com/office/drawing/2014/main" id="{18DD529A-46CC-BE48-2D02-D5E382EF42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6978" y="767293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8" name="Picture 6" descr="Beginner Chess Strategy: 5 Must-Know Tips - by GM Noël Studer">
              <a:extLst>
                <a:ext uri="{FF2B5EF4-FFF2-40B4-BE49-F238E27FC236}">
                  <a16:creationId xmlns:a16="http://schemas.microsoft.com/office/drawing/2014/main" id="{1AD22D1A-B860-1FE3-7C2A-93B7D81E9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842" y="2222227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Mustakim vs Mazharul chess game #chess #chesss #boardgame #checkmate">
              <a:extLst>
                <a:ext uri="{FF2B5EF4-FFF2-40B4-BE49-F238E27FC236}">
                  <a16:creationId xmlns:a16="http://schemas.microsoft.com/office/drawing/2014/main" id="{5F4E4DA5-EACF-3DB5-C33A-61750FF983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22" r="22539"/>
            <a:stretch/>
          </p:blipFill>
          <p:spPr bwMode="auto">
            <a:xfrm>
              <a:off x="10084229" y="2222227"/>
              <a:ext cx="1361552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30719A-E280-748F-6DF1-CE4BEF7CE9E8}"/>
              </a:ext>
            </a:extLst>
          </p:cNvPr>
          <p:cNvSpPr txBox="1"/>
          <p:nvPr/>
        </p:nvSpPr>
        <p:spPr>
          <a:xfrm>
            <a:off x="1350552" y="151856"/>
            <a:ext cx="641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Mathematically, we want to learn </a:t>
            </a:r>
            <a:r>
              <a:rPr lang="en-US" sz="2000" dirty="0">
                <a:solidFill>
                  <a:srgbClr val="C00000"/>
                </a:solidFill>
              </a:rPr>
              <a:t>conditional</a:t>
            </a:r>
            <a:r>
              <a:rPr lang="en-US" sz="2000" dirty="0"/>
              <a:t> distribution: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351DFA-28BB-C799-3FF4-63BBC8C84A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9435" y="558397"/>
            <a:ext cx="5618843" cy="5708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ED59AF-DACD-A439-4773-3782C45BFF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199" y="1957241"/>
            <a:ext cx="8369316" cy="5221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885FF6-820F-F8F3-FED2-B2334A81CC89}"/>
              </a:ext>
            </a:extLst>
          </p:cNvPr>
          <p:cNvSpPr txBox="1"/>
          <p:nvPr/>
        </p:nvSpPr>
        <p:spPr>
          <a:xfrm>
            <a:off x="2094204" y="1566646"/>
            <a:ext cx="3812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Taking </a:t>
            </a:r>
            <a:r>
              <a:rPr lang="en-US" sz="2000" dirty="0">
                <a:solidFill>
                  <a:srgbClr val="C00000"/>
                </a:solidFill>
              </a:rPr>
              <a:t>Expectation</a:t>
            </a:r>
            <a:r>
              <a:rPr lang="en-US" sz="2000" dirty="0"/>
              <a:t> over all images: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0C3296-DE91-A7C4-6507-CFA491EB4FBA}"/>
              </a:ext>
            </a:extLst>
          </p:cNvPr>
          <p:cNvGrpSpPr/>
          <p:nvPr/>
        </p:nvGrpSpPr>
        <p:grpSpPr>
          <a:xfrm>
            <a:off x="1876331" y="2869958"/>
            <a:ext cx="8834726" cy="522122"/>
            <a:chOff x="1952531" y="3086540"/>
            <a:chExt cx="8834726" cy="522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8DAEE0-2788-E734-6A08-501362AAE789}"/>
                </a:ext>
              </a:extLst>
            </p:cNvPr>
            <p:cNvSpPr txBox="1"/>
            <p:nvPr/>
          </p:nvSpPr>
          <p:spPr>
            <a:xfrm>
              <a:off x="1952531" y="3116769"/>
              <a:ext cx="88347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Finally, sample rules from              and </a:t>
              </a:r>
              <a:r>
                <a:rPr lang="en-US" sz="2400" dirty="0">
                  <a:solidFill>
                    <a:srgbClr val="C00000"/>
                  </a:solidFill>
                </a:rPr>
                <a:t>Decode</a:t>
              </a:r>
              <a:r>
                <a:rPr lang="en-US" sz="2400" dirty="0"/>
                <a:t> rules to images               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164259B-E99D-3AFE-A668-B8D0F9835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9855" r="781"/>
            <a:stretch/>
          </p:blipFill>
          <p:spPr>
            <a:xfrm>
              <a:off x="5312229" y="3086540"/>
              <a:ext cx="783771" cy="522122"/>
            </a:xfrm>
            <a:prstGeom prst="rect">
              <a:avLst/>
            </a:prstGeom>
          </p:spPr>
        </p:pic>
      </p:grpSp>
      <p:pic>
        <p:nvPicPr>
          <p:cNvPr id="3" name="Picture 2" descr="Discrete Latent Spaces: Generative AI II - Synthesis AI">
            <a:extLst>
              <a:ext uri="{FF2B5EF4-FFF2-40B4-BE49-F238E27FC236}">
                <a16:creationId xmlns:a16="http://schemas.microsoft.com/office/drawing/2014/main" id="{9BE71209-2DF7-8069-404C-B57DE00CB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54" y="3473463"/>
            <a:ext cx="5786520" cy="326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eginner Chess Strategy: 5 Must-Know Tips - by GM Noël Studer">
            <a:extLst>
              <a:ext uri="{FF2B5EF4-FFF2-40B4-BE49-F238E27FC236}">
                <a16:creationId xmlns:a16="http://schemas.microsoft.com/office/drawing/2014/main" id="{3FA5C5F6-338F-039C-3092-39C1ADD61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54" y="3580554"/>
            <a:ext cx="1241714" cy="12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Beginner Chess Strategy: 5 Must-Know Tips - by GM Noël Studer">
            <a:extLst>
              <a:ext uri="{FF2B5EF4-FFF2-40B4-BE49-F238E27FC236}">
                <a16:creationId xmlns:a16="http://schemas.microsoft.com/office/drawing/2014/main" id="{02CE5785-0BCE-9372-DD8C-633AF9C0C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557" y="3580554"/>
            <a:ext cx="1241714" cy="12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053817-FD1C-3C46-A4BD-A6B695A03837}"/>
              </a:ext>
            </a:extLst>
          </p:cNvPr>
          <p:cNvSpPr txBox="1"/>
          <p:nvPr/>
        </p:nvSpPr>
        <p:spPr>
          <a:xfrm>
            <a:off x="9648266" y="3884340"/>
            <a:ext cx="212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Train with 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self supervision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FA2A46D-1221-513E-AEF1-79A59A8DA2A9}"/>
              </a:ext>
            </a:extLst>
          </p:cNvPr>
          <p:cNvSpPr/>
          <p:nvPr/>
        </p:nvSpPr>
        <p:spPr>
          <a:xfrm>
            <a:off x="8538516" y="3842951"/>
            <a:ext cx="1427175" cy="580768"/>
          </a:xfrm>
          <a:custGeom>
            <a:avLst/>
            <a:gdLst>
              <a:gd name="connsiteX0" fmla="*/ 0 w 1427175"/>
              <a:gd name="connsiteY0" fmla="*/ 0 h 580768"/>
              <a:gd name="connsiteX1" fmla="*/ 1112108 w 1427175"/>
              <a:gd name="connsiteY1" fmla="*/ 86498 h 580768"/>
              <a:gd name="connsiteX2" fmla="*/ 1396313 w 1427175"/>
              <a:gd name="connsiteY2" fmla="*/ 345990 h 580768"/>
              <a:gd name="connsiteX3" fmla="*/ 518984 w 1427175"/>
              <a:gd name="connsiteY3" fmla="*/ 580768 h 58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7175" h="580768">
                <a:moveTo>
                  <a:pt x="0" y="0"/>
                </a:moveTo>
                <a:cubicBezTo>
                  <a:pt x="439694" y="14416"/>
                  <a:pt x="879389" y="28833"/>
                  <a:pt x="1112108" y="86498"/>
                </a:cubicBezTo>
                <a:cubicBezTo>
                  <a:pt x="1344827" y="144163"/>
                  <a:pt x="1495167" y="263612"/>
                  <a:pt x="1396313" y="345990"/>
                </a:cubicBezTo>
                <a:cubicBezTo>
                  <a:pt x="1297459" y="428368"/>
                  <a:pt x="908221" y="504568"/>
                  <a:pt x="518984" y="580768"/>
                </a:cubicBezTo>
              </a:path>
            </a:pathLst>
          </a:custGeom>
          <a:noFill/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9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5078273-4633-E32A-FB4F-7FB5E37446E5}"/>
              </a:ext>
            </a:extLst>
          </p:cNvPr>
          <p:cNvSpPr/>
          <p:nvPr/>
        </p:nvSpPr>
        <p:spPr>
          <a:xfrm>
            <a:off x="1045029" y="735964"/>
            <a:ext cx="9231085" cy="35421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Picture 2" descr="Discrete Latent Spaces: Generative AI II - Synthesis AI">
            <a:extLst>
              <a:ext uri="{FF2B5EF4-FFF2-40B4-BE49-F238E27FC236}">
                <a16:creationId xmlns:a16="http://schemas.microsoft.com/office/drawing/2014/main" id="{9BE71209-2DF7-8069-404C-B57DE00CB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514" y="894989"/>
            <a:ext cx="5786520" cy="326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eginner Chess Strategy: 5 Must-Know Tips - by GM Noël Studer">
            <a:extLst>
              <a:ext uri="{FF2B5EF4-FFF2-40B4-BE49-F238E27FC236}">
                <a16:creationId xmlns:a16="http://schemas.microsoft.com/office/drawing/2014/main" id="{3FA5C5F6-338F-039C-3092-39C1ADD61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514" y="1002080"/>
            <a:ext cx="1241714" cy="12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Beginner Chess Strategy: 5 Must-Know Tips - by GM Noël Studer">
            <a:extLst>
              <a:ext uri="{FF2B5EF4-FFF2-40B4-BE49-F238E27FC236}">
                <a16:creationId xmlns:a16="http://schemas.microsoft.com/office/drawing/2014/main" id="{02CE5785-0BCE-9372-DD8C-633AF9C0C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417" y="1002080"/>
            <a:ext cx="1241714" cy="12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2A9021-58AA-B666-6975-C7C094C4EEE9}"/>
              </a:ext>
            </a:extLst>
          </p:cNvPr>
          <p:cNvSpPr txBox="1"/>
          <p:nvPr/>
        </p:nvSpPr>
        <p:spPr>
          <a:xfrm>
            <a:off x="1145556" y="2002972"/>
            <a:ext cx="280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VAE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(Variational </a:t>
            </a:r>
            <a:r>
              <a:rPr lang="en-US" sz="1600" dirty="0"/>
              <a:t>AutoEncoder)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23C989-0E67-C705-497F-61CB5B4BE3BC}"/>
              </a:ext>
            </a:extLst>
          </p:cNvPr>
          <p:cNvSpPr txBox="1"/>
          <p:nvPr/>
        </p:nvSpPr>
        <p:spPr>
          <a:xfrm>
            <a:off x="2818123" y="4944196"/>
            <a:ext cx="6596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dive into details … but need some prerequisites/refresher in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A137DCF-18A2-FE20-9A4C-BEFFCEE20F46}"/>
              </a:ext>
            </a:extLst>
          </p:cNvPr>
          <p:cNvSpPr/>
          <p:nvPr/>
        </p:nvSpPr>
        <p:spPr>
          <a:xfrm>
            <a:off x="2232164" y="5344293"/>
            <a:ext cx="4918413" cy="762595"/>
          </a:xfrm>
          <a:prstGeom prst="roundRect">
            <a:avLst>
              <a:gd name="adj" fmla="val 34742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Probability: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Bayes, Multi-variates, MLE, Expectation Maximization (EM)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F6DBBE6-620B-3860-91FA-E2ACFB4F74B7}"/>
              </a:ext>
            </a:extLst>
          </p:cNvPr>
          <p:cNvSpPr/>
          <p:nvPr/>
        </p:nvSpPr>
        <p:spPr>
          <a:xfrm>
            <a:off x="7150577" y="5344292"/>
            <a:ext cx="2767437" cy="762595"/>
          </a:xfrm>
          <a:prstGeom prst="roundRect">
            <a:avLst>
              <a:gd name="adj" fmla="val 3638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Linear Algebra: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Eigen decomposition, PCA, SVD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BFCA3F-FC5C-F14D-23D5-E3A06E44E1C9}"/>
              </a:ext>
            </a:extLst>
          </p:cNvPr>
          <p:cNvCxnSpPr>
            <a:cxnSpLocks/>
          </p:cNvCxnSpPr>
          <p:nvPr/>
        </p:nvCxnSpPr>
        <p:spPr>
          <a:xfrm>
            <a:off x="2582562" y="2833969"/>
            <a:ext cx="605481" cy="211022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36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168CFE8-4DDC-E330-7BD3-DF84A9C6B89C}"/>
              </a:ext>
            </a:extLst>
          </p:cNvPr>
          <p:cNvSpPr/>
          <p:nvPr/>
        </p:nvSpPr>
        <p:spPr>
          <a:xfrm>
            <a:off x="282510" y="176494"/>
            <a:ext cx="4507204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Implicit Density Models (GANs)</a:t>
            </a:r>
          </a:p>
        </p:txBody>
      </p:sp>
    </p:spTree>
    <p:extLst>
      <p:ext uri="{BB962C8B-B14F-4D97-AF65-F5344CB8AC3E}">
        <p14:creationId xmlns:p14="http://schemas.microsoft.com/office/powerpoint/2010/main" val="751675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C78186-D365-AAB5-1776-ED8CC4BADDE0}"/>
              </a:ext>
            </a:extLst>
          </p:cNvPr>
          <p:cNvSpPr txBox="1"/>
          <p:nvPr/>
        </p:nvSpPr>
        <p:spPr>
          <a:xfrm>
            <a:off x="187287" y="444959"/>
            <a:ext cx="7118680" cy="4470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 Rounded MT Bold" panose="020F0704030504030204" pitchFamily="34" charset="7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latin typeface="Arial Rounded MT Bold" panose="020F0704030504030204" pitchFamily="34" charset="77"/>
              </a:rPr>
              <a:t>The whole tutorial in a nutshell (only pictures and intuitions)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latin typeface="Arial Rounded MT Bold" panose="020F0704030504030204" pitchFamily="34" charset="77"/>
              </a:rPr>
              <a:t>Quick probability warmup (Bayes, MLE, EM)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latin typeface="Arial Rounded MT Bold" panose="020F0704030504030204" pitchFamily="34" charset="77"/>
              </a:rPr>
              <a:t>Latent variable models: AE, VAE and visualization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latin typeface="Arial Rounded MT Bold" panose="020F0704030504030204" pitchFamily="34" charset="77"/>
              </a:rPr>
              <a:t>Hierarchical VAE to Diffusion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latin typeface="Arial Rounded MT Bold" panose="020F0704030504030204" pitchFamily="34" charset="77"/>
              </a:rPr>
              <a:t>Diffusion take 2: Score based models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latin typeface="Arial Rounded MT Bold" panose="020F0704030504030204" pitchFamily="34" charset="77"/>
              </a:rPr>
              <a:t>GAN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latin typeface="Arial Rounded MT Bold" panose="020F0704030504030204" pitchFamily="34" charset="77"/>
              </a:rPr>
              <a:t>Normalizing flows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latin typeface="Arial Rounded MT Bold" panose="020F0704030504030204" pitchFamily="34" charset="77"/>
              </a:rPr>
              <a:t>Wrap up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>
              <a:latin typeface="Arial Rounded MT Bold" panose="020F0704030504030204" pitchFamily="34" charset="7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>
              <a:latin typeface="Arial Rounded MT Bold" panose="020F07040305040302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76CAA-98DE-B650-317E-0A7D9DA6C55F}"/>
              </a:ext>
            </a:extLst>
          </p:cNvPr>
          <p:cNvSpPr txBox="1"/>
          <p:nvPr/>
        </p:nvSpPr>
        <p:spPr>
          <a:xfrm>
            <a:off x="276411" y="260293"/>
            <a:ext cx="124989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Roadmap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929BF-BF17-4609-9920-98BA3587A914}"/>
              </a:ext>
            </a:extLst>
          </p:cNvPr>
          <p:cNvSpPr txBox="1"/>
          <p:nvPr/>
        </p:nvSpPr>
        <p:spPr>
          <a:xfrm>
            <a:off x="10074930" y="83408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30m</a:t>
            </a:r>
            <a:endParaRPr lang="en-US" sz="1400" dirty="0">
              <a:solidFill>
                <a:srgbClr val="C0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03486-A779-AC31-3FE7-4DA061F7EF85}"/>
              </a:ext>
            </a:extLst>
          </p:cNvPr>
          <p:cNvSpPr txBox="1"/>
          <p:nvPr/>
        </p:nvSpPr>
        <p:spPr>
          <a:xfrm>
            <a:off x="10074930" y="1223203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30m</a:t>
            </a:r>
            <a:endParaRPr lang="en-US" sz="1400" dirty="0">
              <a:solidFill>
                <a:srgbClr val="C0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245B7-DA9A-B37D-EAE4-0BE8CC6ED256}"/>
              </a:ext>
            </a:extLst>
          </p:cNvPr>
          <p:cNvSpPr txBox="1"/>
          <p:nvPr/>
        </p:nvSpPr>
        <p:spPr>
          <a:xfrm>
            <a:off x="10074930" y="1617249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45m</a:t>
            </a:r>
            <a:endParaRPr lang="en-US" sz="1400" dirty="0">
              <a:solidFill>
                <a:srgbClr val="C0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1110E-F92A-D273-C9D1-A61800231490}"/>
              </a:ext>
            </a:extLst>
          </p:cNvPr>
          <p:cNvSpPr txBox="1"/>
          <p:nvPr/>
        </p:nvSpPr>
        <p:spPr>
          <a:xfrm>
            <a:off x="10051962" y="202560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60m</a:t>
            </a:r>
            <a:endParaRPr lang="en-US" sz="1400" dirty="0">
              <a:solidFill>
                <a:srgbClr val="C0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B66BB9-9CE3-96AE-85A9-636A519DD140}"/>
              </a:ext>
            </a:extLst>
          </p:cNvPr>
          <p:cNvSpPr txBox="1"/>
          <p:nvPr/>
        </p:nvSpPr>
        <p:spPr>
          <a:xfrm>
            <a:off x="10063446" y="245867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30m</a:t>
            </a:r>
            <a:endParaRPr lang="en-US" sz="1400" dirty="0">
              <a:solidFill>
                <a:srgbClr val="C0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9B653-57D4-6A5D-D56F-0A8ACA74497B}"/>
              </a:ext>
            </a:extLst>
          </p:cNvPr>
          <p:cNvSpPr txBox="1"/>
          <p:nvPr/>
        </p:nvSpPr>
        <p:spPr>
          <a:xfrm>
            <a:off x="10063446" y="281098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15m</a:t>
            </a:r>
            <a:endParaRPr lang="en-US" sz="1400" dirty="0">
              <a:solidFill>
                <a:srgbClr val="C0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1FF15-2E2A-8124-F888-09EC5BCBBF7B}"/>
              </a:ext>
            </a:extLst>
          </p:cNvPr>
          <p:cNvSpPr txBox="1"/>
          <p:nvPr/>
        </p:nvSpPr>
        <p:spPr>
          <a:xfrm>
            <a:off x="10051962" y="3180320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15m</a:t>
            </a:r>
            <a:endParaRPr lang="en-US" sz="1400" dirty="0">
              <a:solidFill>
                <a:srgbClr val="C0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FB1214-C8B2-B053-E198-144031CB36B1}"/>
              </a:ext>
            </a:extLst>
          </p:cNvPr>
          <p:cNvSpPr txBox="1"/>
          <p:nvPr/>
        </p:nvSpPr>
        <p:spPr>
          <a:xfrm>
            <a:off x="10051962" y="353263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10m</a:t>
            </a:r>
            <a:endParaRPr lang="en-US" sz="1400" dirty="0">
              <a:solidFill>
                <a:srgbClr val="C00000"/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B9CA01-126A-5736-4890-F762850454EE}"/>
              </a:ext>
            </a:extLst>
          </p:cNvPr>
          <p:cNvCxnSpPr>
            <a:cxnSpLocks/>
          </p:cNvCxnSpPr>
          <p:nvPr/>
        </p:nvCxnSpPr>
        <p:spPr>
          <a:xfrm flipH="1">
            <a:off x="9600788" y="4036248"/>
            <a:ext cx="155823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45DF47-95EC-163F-EDA0-6B48B193A8C5}"/>
              </a:ext>
            </a:extLst>
          </p:cNvPr>
          <p:cNvSpPr txBox="1"/>
          <p:nvPr/>
        </p:nvSpPr>
        <p:spPr>
          <a:xfrm>
            <a:off x="9774290" y="4106724"/>
            <a:ext cx="121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~ 4 hours</a:t>
            </a:r>
            <a:endParaRPr lang="en-US" sz="1400" dirty="0">
              <a:solidFill>
                <a:srgbClr val="C00000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19026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168CFE8-4DDC-E330-7BD3-DF84A9C6B89C}"/>
              </a:ext>
            </a:extLst>
          </p:cNvPr>
          <p:cNvSpPr/>
          <p:nvPr/>
        </p:nvSpPr>
        <p:spPr>
          <a:xfrm>
            <a:off x="282510" y="176494"/>
            <a:ext cx="4507204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Implicit Density Models (GANs)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2572FD-BDC6-4693-8E0E-11F6EEA2BB8D}"/>
              </a:ext>
            </a:extLst>
          </p:cNvPr>
          <p:cNvSpPr txBox="1"/>
          <p:nvPr/>
        </p:nvSpPr>
        <p:spPr>
          <a:xfrm>
            <a:off x="195185" y="887697"/>
            <a:ext cx="11801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We don’t need those distributions. We just need to generate samples (who cares about their probability values)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07DC3-86E5-E97E-F9BD-40014847F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02" t="11356" r="44264" b="16148"/>
          <a:stretch/>
        </p:blipFill>
        <p:spPr>
          <a:xfrm>
            <a:off x="8708577" y="287159"/>
            <a:ext cx="746234" cy="361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8BF1E-A652-3631-4C03-6967BEF28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13" b="-1584"/>
          <a:stretch/>
        </p:blipFill>
        <p:spPr>
          <a:xfrm>
            <a:off x="9726950" y="239288"/>
            <a:ext cx="783772" cy="4515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7A597-6476-64A5-E29C-DBF5ABA4A21A}"/>
              </a:ext>
            </a:extLst>
          </p:cNvPr>
          <p:cNvSpPr txBox="1"/>
          <p:nvPr/>
        </p:nvSpPr>
        <p:spPr>
          <a:xfrm>
            <a:off x="5769429" y="252232"/>
            <a:ext cx="4918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Why worry about learning                 or              </a:t>
            </a:r>
          </a:p>
        </p:txBody>
      </p:sp>
    </p:spTree>
    <p:extLst>
      <p:ext uri="{BB962C8B-B14F-4D97-AF65-F5344CB8AC3E}">
        <p14:creationId xmlns:p14="http://schemas.microsoft.com/office/powerpoint/2010/main" val="550416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9FDD50-C947-BE4A-8051-9344DDEEE473}"/>
              </a:ext>
            </a:extLst>
          </p:cNvPr>
          <p:cNvSpPr/>
          <p:nvPr/>
        </p:nvSpPr>
        <p:spPr>
          <a:xfrm>
            <a:off x="5817060" y="4950608"/>
            <a:ext cx="152400" cy="576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C55E01-748C-6F70-EA24-AB6D3CC4BC48}"/>
              </a:ext>
            </a:extLst>
          </p:cNvPr>
          <p:cNvGrpSpPr/>
          <p:nvPr/>
        </p:nvGrpSpPr>
        <p:grpSpPr>
          <a:xfrm>
            <a:off x="8737767" y="4626498"/>
            <a:ext cx="3390783" cy="1362734"/>
            <a:chOff x="881744" y="4049486"/>
            <a:chExt cx="11190637" cy="2492587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4766878A-F8E9-99AF-9CDF-051FE8698BCB}"/>
                </a:ext>
              </a:extLst>
            </p:cNvPr>
            <p:cNvSpPr/>
            <p:nvPr/>
          </p:nvSpPr>
          <p:spPr>
            <a:xfrm>
              <a:off x="881744" y="4049486"/>
              <a:ext cx="11190637" cy="2492587"/>
            </a:xfrm>
            <a:prstGeom prst="parallelogram">
              <a:avLst>
                <a:gd name="adj" fmla="val 9432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3D277A-B47E-A661-A4DB-9EED4E082B05}"/>
                </a:ext>
              </a:extLst>
            </p:cNvPr>
            <p:cNvSpPr/>
            <p:nvPr/>
          </p:nvSpPr>
          <p:spPr>
            <a:xfrm>
              <a:off x="4398691" y="599630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039EE41-FE71-C338-D436-EBE0BB702B16}"/>
                </a:ext>
              </a:extLst>
            </p:cNvPr>
            <p:cNvSpPr/>
            <p:nvPr/>
          </p:nvSpPr>
          <p:spPr>
            <a:xfrm>
              <a:off x="3282083" y="574493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E60FC0-38D4-4213-D139-C2CD677806C5}"/>
                </a:ext>
              </a:extLst>
            </p:cNvPr>
            <p:cNvSpPr/>
            <p:nvPr/>
          </p:nvSpPr>
          <p:spPr>
            <a:xfrm>
              <a:off x="3667762" y="580326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68704F9-9604-8C89-A7EC-11980EE45448}"/>
                </a:ext>
              </a:extLst>
            </p:cNvPr>
            <p:cNvSpPr/>
            <p:nvPr/>
          </p:nvSpPr>
          <p:spPr>
            <a:xfrm>
              <a:off x="2824018" y="5973446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ED5CC93-4622-1537-8F0B-C52B3B2403D9}"/>
                </a:ext>
              </a:extLst>
            </p:cNvPr>
            <p:cNvSpPr/>
            <p:nvPr/>
          </p:nvSpPr>
          <p:spPr>
            <a:xfrm>
              <a:off x="6339674" y="6260592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8448A2A-E174-C282-9DF8-30898BA32328}"/>
                </a:ext>
              </a:extLst>
            </p:cNvPr>
            <p:cNvSpPr/>
            <p:nvPr/>
          </p:nvSpPr>
          <p:spPr>
            <a:xfrm>
              <a:off x="6840880" y="6305430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A285D5-D42A-6112-7EC4-A5D30D333207}"/>
                </a:ext>
              </a:extLst>
            </p:cNvPr>
            <p:cNvSpPr/>
            <p:nvPr/>
          </p:nvSpPr>
          <p:spPr>
            <a:xfrm>
              <a:off x="3412711" y="6305430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1673081-053F-8D99-E5A8-E59998A8C32B}"/>
                </a:ext>
              </a:extLst>
            </p:cNvPr>
            <p:cNvSpPr/>
            <p:nvPr/>
          </p:nvSpPr>
          <p:spPr>
            <a:xfrm>
              <a:off x="7406935" y="6234469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F4FC30B-13D7-91C0-1D5B-4C76A278CC9F}"/>
                </a:ext>
              </a:extLst>
            </p:cNvPr>
            <p:cNvSpPr/>
            <p:nvPr/>
          </p:nvSpPr>
          <p:spPr>
            <a:xfrm>
              <a:off x="6940436" y="43978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1F2C669-E145-E1A0-9938-ADEC496325AC}"/>
                </a:ext>
              </a:extLst>
            </p:cNvPr>
            <p:cNvSpPr/>
            <p:nvPr/>
          </p:nvSpPr>
          <p:spPr>
            <a:xfrm>
              <a:off x="7092836" y="45502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B949662-2A1A-3A8E-7DAC-E58A932627BD}"/>
                </a:ext>
              </a:extLst>
            </p:cNvPr>
            <p:cNvSpPr/>
            <p:nvPr/>
          </p:nvSpPr>
          <p:spPr>
            <a:xfrm>
              <a:off x="6792686" y="4526643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D8FA060-43F0-C0CB-C933-7B14449917B6}"/>
                </a:ext>
              </a:extLst>
            </p:cNvPr>
            <p:cNvSpPr/>
            <p:nvPr/>
          </p:nvSpPr>
          <p:spPr>
            <a:xfrm>
              <a:off x="9308181" y="4352109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E4959F7-07CC-720E-A328-2D6C2919160A}"/>
              </a:ext>
            </a:extLst>
          </p:cNvPr>
          <p:cNvSpPr/>
          <p:nvPr/>
        </p:nvSpPr>
        <p:spPr>
          <a:xfrm>
            <a:off x="3583860" y="4253921"/>
            <a:ext cx="4859418" cy="211182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Learn to </a:t>
            </a:r>
            <a:r>
              <a:rPr lang="en-US" sz="2400" dirty="0">
                <a:solidFill>
                  <a:srgbClr val="C00000"/>
                </a:solidFill>
              </a:rPr>
              <a:t>transform</a:t>
            </a:r>
            <a:r>
              <a:rPr lang="en-US" sz="2400" dirty="0">
                <a:solidFill>
                  <a:schemeClr val="tx1"/>
                </a:solidFill>
              </a:rPr>
              <a:t> samples from one </a:t>
            </a:r>
            <a:r>
              <a:rPr lang="en-US" sz="2400" dirty="0">
                <a:solidFill>
                  <a:srgbClr val="C00000"/>
                </a:solidFill>
              </a:rPr>
              <a:t>sample-able</a:t>
            </a:r>
            <a:r>
              <a:rPr lang="en-US" sz="2400" dirty="0">
                <a:solidFill>
                  <a:schemeClr val="tx1"/>
                </a:solidFill>
              </a:rPr>
              <a:t> distribution to true data distribution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F91221-EB3D-96CD-3791-188409C31F9E}"/>
              </a:ext>
            </a:extLst>
          </p:cNvPr>
          <p:cNvCxnSpPr>
            <a:cxnSpLocks/>
          </p:cNvCxnSpPr>
          <p:nvPr/>
        </p:nvCxnSpPr>
        <p:spPr>
          <a:xfrm>
            <a:off x="2289336" y="5327522"/>
            <a:ext cx="1279239" cy="497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7D0D5F4-C50A-3FBB-B069-48BBDF8F97EB}"/>
              </a:ext>
            </a:extLst>
          </p:cNvPr>
          <p:cNvCxnSpPr>
            <a:cxnSpLocks/>
          </p:cNvCxnSpPr>
          <p:nvPr/>
        </p:nvCxnSpPr>
        <p:spPr>
          <a:xfrm>
            <a:off x="8443278" y="5286078"/>
            <a:ext cx="962162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834" name="Group 33833">
            <a:extLst>
              <a:ext uri="{FF2B5EF4-FFF2-40B4-BE49-F238E27FC236}">
                <a16:creationId xmlns:a16="http://schemas.microsoft.com/office/drawing/2014/main" id="{7FB8F383-E734-108A-42C3-C0C5842AABF4}"/>
              </a:ext>
            </a:extLst>
          </p:cNvPr>
          <p:cNvGrpSpPr/>
          <p:nvPr/>
        </p:nvGrpSpPr>
        <p:grpSpPr>
          <a:xfrm>
            <a:off x="54430" y="4783149"/>
            <a:ext cx="2540857" cy="1293785"/>
            <a:chOff x="245047" y="3972045"/>
            <a:chExt cx="3787795" cy="1293785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BF8BA40F-C44F-BE0C-6A8E-F1BD75CDB360}"/>
                </a:ext>
              </a:extLst>
            </p:cNvPr>
            <p:cNvSpPr/>
            <p:nvPr/>
          </p:nvSpPr>
          <p:spPr>
            <a:xfrm>
              <a:off x="245047" y="3972045"/>
              <a:ext cx="3787795" cy="1293785"/>
            </a:xfrm>
            <a:prstGeom prst="parallelogram">
              <a:avLst>
                <a:gd name="adj" fmla="val 4357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6156F40-146A-3CEB-A9AD-03C500CB73FB}"/>
                </a:ext>
              </a:extLst>
            </p:cNvPr>
            <p:cNvSpPr/>
            <p:nvPr/>
          </p:nvSpPr>
          <p:spPr>
            <a:xfrm>
              <a:off x="2009206" y="455675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0DD644D-F6F0-73C8-252D-12933DA87699}"/>
                </a:ext>
              </a:extLst>
            </p:cNvPr>
            <p:cNvSpPr/>
            <p:nvPr/>
          </p:nvSpPr>
          <p:spPr>
            <a:xfrm>
              <a:off x="2161606" y="470915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AEC1564-B6E9-7ED4-8194-855519C595DB}"/>
                </a:ext>
              </a:extLst>
            </p:cNvPr>
            <p:cNvSpPr/>
            <p:nvPr/>
          </p:nvSpPr>
          <p:spPr>
            <a:xfrm>
              <a:off x="2314006" y="458940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98E7531-AAFF-B806-70C8-FDD0DBAFBEB0}"/>
                </a:ext>
              </a:extLst>
            </p:cNvPr>
            <p:cNvSpPr/>
            <p:nvPr/>
          </p:nvSpPr>
          <p:spPr>
            <a:xfrm>
              <a:off x="1889462" y="474180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DEDCED0-49D5-F88E-0386-F52846EFBF99}"/>
                </a:ext>
              </a:extLst>
            </p:cNvPr>
            <p:cNvSpPr/>
            <p:nvPr/>
          </p:nvSpPr>
          <p:spPr>
            <a:xfrm>
              <a:off x="2041862" y="483977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DD07BA-5DFD-ED53-EA2A-C115209D1C64}"/>
                </a:ext>
              </a:extLst>
            </p:cNvPr>
            <p:cNvSpPr/>
            <p:nvPr/>
          </p:nvSpPr>
          <p:spPr>
            <a:xfrm>
              <a:off x="2041862" y="463294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1E7FB75-0934-2068-FFB0-814F46EA8499}"/>
                </a:ext>
              </a:extLst>
            </p:cNvPr>
            <p:cNvSpPr/>
            <p:nvPr/>
          </p:nvSpPr>
          <p:spPr>
            <a:xfrm>
              <a:off x="2183376" y="461117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8A2258E-6BB0-3634-930B-952A2C901B62}"/>
                </a:ext>
              </a:extLst>
            </p:cNvPr>
            <p:cNvSpPr/>
            <p:nvPr/>
          </p:nvSpPr>
          <p:spPr>
            <a:xfrm>
              <a:off x="2041862" y="476357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DE3A10F-0E87-BA4D-2AE7-13D2F9334C4C}"/>
                </a:ext>
              </a:extLst>
            </p:cNvPr>
            <p:cNvSpPr/>
            <p:nvPr/>
          </p:nvSpPr>
          <p:spPr>
            <a:xfrm>
              <a:off x="2194262" y="480711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2D6DB30-4DA2-7975-33D9-A825B3137F09}"/>
                </a:ext>
              </a:extLst>
            </p:cNvPr>
            <p:cNvSpPr/>
            <p:nvPr/>
          </p:nvSpPr>
          <p:spPr>
            <a:xfrm>
              <a:off x="2346662" y="495951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7CDEEFA-938D-383A-5527-06C0A3DADB7B}"/>
                </a:ext>
              </a:extLst>
            </p:cNvPr>
            <p:cNvSpPr/>
            <p:nvPr/>
          </p:nvSpPr>
          <p:spPr>
            <a:xfrm>
              <a:off x="2488176" y="4676486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92" name="Oval 33791">
              <a:extLst>
                <a:ext uri="{FF2B5EF4-FFF2-40B4-BE49-F238E27FC236}">
                  <a16:creationId xmlns:a16="http://schemas.microsoft.com/office/drawing/2014/main" id="{97B77A3B-1FBD-BB65-5DF2-BB44E729A3A5}"/>
                </a:ext>
              </a:extLst>
            </p:cNvPr>
            <p:cNvSpPr/>
            <p:nvPr/>
          </p:nvSpPr>
          <p:spPr>
            <a:xfrm>
              <a:off x="2640576" y="453497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93" name="Oval 33792">
              <a:extLst>
                <a:ext uri="{FF2B5EF4-FFF2-40B4-BE49-F238E27FC236}">
                  <a16:creationId xmlns:a16="http://schemas.microsoft.com/office/drawing/2014/main" id="{275B0FAF-9697-6A9C-2D7B-7B7CCF1F6ACF}"/>
                </a:ext>
              </a:extLst>
            </p:cNvPr>
            <p:cNvSpPr/>
            <p:nvPr/>
          </p:nvSpPr>
          <p:spPr>
            <a:xfrm>
              <a:off x="1726178" y="465471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94" name="Oval 33793">
              <a:extLst>
                <a:ext uri="{FF2B5EF4-FFF2-40B4-BE49-F238E27FC236}">
                  <a16:creationId xmlns:a16="http://schemas.microsoft.com/office/drawing/2014/main" id="{966D2D4A-FF00-509E-B659-33112C2821CD}"/>
                </a:ext>
              </a:extLst>
            </p:cNvPr>
            <p:cNvSpPr/>
            <p:nvPr/>
          </p:nvSpPr>
          <p:spPr>
            <a:xfrm>
              <a:off x="1845920" y="457851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95" name="Oval 33794">
              <a:extLst>
                <a:ext uri="{FF2B5EF4-FFF2-40B4-BE49-F238E27FC236}">
                  <a16:creationId xmlns:a16="http://schemas.microsoft.com/office/drawing/2014/main" id="{B5862CC7-9B40-772F-36AB-01FAEB55E1CB}"/>
                </a:ext>
              </a:extLst>
            </p:cNvPr>
            <p:cNvSpPr/>
            <p:nvPr/>
          </p:nvSpPr>
          <p:spPr>
            <a:xfrm>
              <a:off x="1987434" y="449142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97" name="Oval 33796">
              <a:extLst>
                <a:ext uri="{FF2B5EF4-FFF2-40B4-BE49-F238E27FC236}">
                  <a16:creationId xmlns:a16="http://schemas.microsoft.com/office/drawing/2014/main" id="{BCFF5A1B-1C60-D91B-3D12-C96673BD3E96}"/>
                </a:ext>
              </a:extLst>
            </p:cNvPr>
            <p:cNvSpPr/>
            <p:nvPr/>
          </p:nvSpPr>
          <p:spPr>
            <a:xfrm>
              <a:off x="1780605" y="479622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98" name="Oval 33797">
              <a:extLst>
                <a:ext uri="{FF2B5EF4-FFF2-40B4-BE49-F238E27FC236}">
                  <a16:creationId xmlns:a16="http://schemas.microsoft.com/office/drawing/2014/main" id="{61BE8BCD-0B64-A056-C16F-B45C37EBA870}"/>
                </a:ext>
              </a:extLst>
            </p:cNvPr>
            <p:cNvSpPr/>
            <p:nvPr/>
          </p:nvSpPr>
          <p:spPr>
            <a:xfrm>
              <a:off x="1911233" y="48724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99" name="Oval 33798">
              <a:extLst>
                <a:ext uri="{FF2B5EF4-FFF2-40B4-BE49-F238E27FC236}">
                  <a16:creationId xmlns:a16="http://schemas.microsoft.com/office/drawing/2014/main" id="{86C64BB6-C8CE-AF12-CD88-B06B9A1688EC}"/>
                </a:ext>
              </a:extLst>
            </p:cNvPr>
            <p:cNvSpPr/>
            <p:nvPr/>
          </p:nvSpPr>
          <p:spPr>
            <a:xfrm>
              <a:off x="2030975" y="50248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00" name="Oval 33799">
              <a:extLst>
                <a:ext uri="{FF2B5EF4-FFF2-40B4-BE49-F238E27FC236}">
                  <a16:creationId xmlns:a16="http://schemas.microsoft.com/office/drawing/2014/main" id="{0F60D2B2-08E9-0C43-0941-0DC0EA692491}"/>
                </a:ext>
              </a:extLst>
            </p:cNvPr>
            <p:cNvSpPr/>
            <p:nvPr/>
          </p:nvSpPr>
          <p:spPr>
            <a:xfrm>
              <a:off x="1660861" y="50248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01" name="Oval 33800">
              <a:extLst>
                <a:ext uri="{FF2B5EF4-FFF2-40B4-BE49-F238E27FC236}">
                  <a16:creationId xmlns:a16="http://schemas.microsoft.com/office/drawing/2014/main" id="{85062F16-0925-7242-C845-3FFBD5C6FBA5}"/>
                </a:ext>
              </a:extLst>
            </p:cNvPr>
            <p:cNvSpPr/>
            <p:nvPr/>
          </p:nvSpPr>
          <p:spPr>
            <a:xfrm>
              <a:off x="1628207" y="490507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02" name="Oval 33801">
              <a:extLst>
                <a:ext uri="{FF2B5EF4-FFF2-40B4-BE49-F238E27FC236}">
                  <a16:creationId xmlns:a16="http://schemas.microsoft.com/office/drawing/2014/main" id="{0213865C-C2CB-186F-B5A8-B4B7E293BCDC}"/>
                </a:ext>
              </a:extLst>
            </p:cNvPr>
            <p:cNvSpPr/>
            <p:nvPr/>
          </p:nvSpPr>
          <p:spPr>
            <a:xfrm>
              <a:off x="1552006" y="473090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03" name="Oval 33802">
              <a:extLst>
                <a:ext uri="{FF2B5EF4-FFF2-40B4-BE49-F238E27FC236}">
                  <a16:creationId xmlns:a16="http://schemas.microsoft.com/office/drawing/2014/main" id="{2C748E0E-3871-A236-1659-74C3C63C03BB}"/>
                </a:ext>
              </a:extLst>
            </p:cNvPr>
            <p:cNvSpPr/>
            <p:nvPr/>
          </p:nvSpPr>
          <p:spPr>
            <a:xfrm>
              <a:off x="1704406" y="45458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04" name="Oval 33803">
              <a:extLst>
                <a:ext uri="{FF2B5EF4-FFF2-40B4-BE49-F238E27FC236}">
                  <a16:creationId xmlns:a16="http://schemas.microsoft.com/office/drawing/2014/main" id="{96E7EC39-BBD6-14BC-C589-E41C37C2A2F1}"/>
                </a:ext>
              </a:extLst>
            </p:cNvPr>
            <p:cNvSpPr/>
            <p:nvPr/>
          </p:nvSpPr>
          <p:spPr>
            <a:xfrm>
              <a:off x="1704406" y="436079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05" name="Oval 33804">
              <a:extLst>
                <a:ext uri="{FF2B5EF4-FFF2-40B4-BE49-F238E27FC236}">
                  <a16:creationId xmlns:a16="http://schemas.microsoft.com/office/drawing/2014/main" id="{BAC3B548-7720-2D6F-1764-D633655B077A}"/>
                </a:ext>
              </a:extLst>
            </p:cNvPr>
            <p:cNvSpPr/>
            <p:nvPr/>
          </p:nvSpPr>
          <p:spPr>
            <a:xfrm>
              <a:off x="1965665" y="421927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06" name="Oval 33805">
              <a:extLst>
                <a:ext uri="{FF2B5EF4-FFF2-40B4-BE49-F238E27FC236}">
                  <a16:creationId xmlns:a16="http://schemas.microsoft.com/office/drawing/2014/main" id="{5F73AD14-9EBF-8D1C-6789-E85B66442607}"/>
                </a:ext>
              </a:extLst>
            </p:cNvPr>
            <p:cNvSpPr/>
            <p:nvPr/>
          </p:nvSpPr>
          <p:spPr>
            <a:xfrm>
              <a:off x="2303122" y="430636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07" name="Oval 33806">
              <a:extLst>
                <a:ext uri="{FF2B5EF4-FFF2-40B4-BE49-F238E27FC236}">
                  <a16:creationId xmlns:a16="http://schemas.microsoft.com/office/drawing/2014/main" id="{EBF2D8DD-0404-5291-CDDB-6E5B522C44D9}"/>
                </a:ext>
              </a:extLst>
            </p:cNvPr>
            <p:cNvSpPr/>
            <p:nvPr/>
          </p:nvSpPr>
          <p:spPr>
            <a:xfrm>
              <a:off x="2411978" y="445876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08" name="Oval 33807">
              <a:extLst>
                <a:ext uri="{FF2B5EF4-FFF2-40B4-BE49-F238E27FC236}">
                  <a16:creationId xmlns:a16="http://schemas.microsoft.com/office/drawing/2014/main" id="{76DC80A9-D327-4FCD-102C-191CB55C32EC}"/>
                </a:ext>
              </a:extLst>
            </p:cNvPr>
            <p:cNvSpPr/>
            <p:nvPr/>
          </p:nvSpPr>
          <p:spPr>
            <a:xfrm>
              <a:off x="2716779" y="43825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09" name="Oval 33808">
              <a:extLst>
                <a:ext uri="{FF2B5EF4-FFF2-40B4-BE49-F238E27FC236}">
                  <a16:creationId xmlns:a16="http://schemas.microsoft.com/office/drawing/2014/main" id="{6183C48A-C78B-8E69-13B1-78DF46452090}"/>
                </a:ext>
              </a:extLst>
            </p:cNvPr>
            <p:cNvSpPr/>
            <p:nvPr/>
          </p:nvSpPr>
          <p:spPr>
            <a:xfrm>
              <a:off x="2901837" y="45349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10" name="Oval 33809">
              <a:extLst>
                <a:ext uri="{FF2B5EF4-FFF2-40B4-BE49-F238E27FC236}">
                  <a16:creationId xmlns:a16="http://schemas.microsoft.com/office/drawing/2014/main" id="{32814E54-6174-B520-21FA-DB713E8D2E07}"/>
                </a:ext>
              </a:extLst>
            </p:cNvPr>
            <p:cNvSpPr/>
            <p:nvPr/>
          </p:nvSpPr>
          <p:spPr>
            <a:xfrm>
              <a:off x="2869179" y="45349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11" name="Oval 33810">
              <a:extLst>
                <a:ext uri="{FF2B5EF4-FFF2-40B4-BE49-F238E27FC236}">
                  <a16:creationId xmlns:a16="http://schemas.microsoft.com/office/drawing/2014/main" id="{987E25CC-B1F1-9E6E-C345-A81C19017C4D}"/>
                </a:ext>
              </a:extLst>
            </p:cNvPr>
            <p:cNvSpPr/>
            <p:nvPr/>
          </p:nvSpPr>
          <p:spPr>
            <a:xfrm>
              <a:off x="2901836" y="486153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12" name="Oval 33811">
              <a:extLst>
                <a:ext uri="{FF2B5EF4-FFF2-40B4-BE49-F238E27FC236}">
                  <a16:creationId xmlns:a16="http://schemas.microsoft.com/office/drawing/2014/main" id="{7FE1A976-3C71-3C07-66BC-89788A2D4B88}"/>
                </a:ext>
              </a:extLst>
            </p:cNvPr>
            <p:cNvSpPr/>
            <p:nvPr/>
          </p:nvSpPr>
          <p:spPr>
            <a:xfrm>
              <a:off x="3282836" y="469824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13" name="Oval 33812">
              <a:extLst>
                <a:ext uri="{FF2B5EF4-FFF2-40B4-BE49-F238E27FC236}">
                  <a16:creationId xmlns:a16="http://schemas.microsoft.com/office/drawing/2014/main" id="{657041EE-C74F-1AAF-AA5B-7743281349CC}"/>
                </a:ext>
              </a:extLst>
            </p:cNvPr>
            <p:cNvSpPr/>
            <p:nvPr/>
          </p:nvSpPr>
          <p:spPr>
            <a:xfrm>
              <a:off x="3032465" y="513367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14" name="Oval 33813">
              <a:extLst>
                <a:ext uri="{FF2B5EF4-FFF2-40B4-BE49-F238E27FC236}">
                  <a16:creationId xmlns:a16="http://schemas.microsoft.com/office/drawing/2014/main" id="{51B0DFC0-BB1E-D807-B1AF-26134DB8FA1D}"/>
                </a:ext>
              </a:extLst>
            </p:cNvPr>
            <p:cNvSpPr/>
            <p:nvPr/>
          </p:nvSpPr>
          <p:spPr>
            <a:xfrm>
              <a:off x="1203665" y="46873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15" name="Oval 33814">
              <a:extLst>
                <a:ext uri="{FF2B5EF4-FFF2-40B4-BE49-F238E27FC236}">
                  <a16:creationId xmlns:a16="http://schemas.microsoft.com/office/drawing/2014/main" id="{8D0B9D07-72F1-D055-54E8-3FBDBAFCFC16}"/>
                </a:ext>
              </a:extLst>
            </p:cNvPr>
            <p:cNvSpPr/>
            <p:nvPr/>
          </p:nvSpPr>
          <p:spPr>
            <a:xfrm>
              <a:off x="833550" y="46873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16" name="Oval 33815">
              <a:extLst>
                <a:ext uri="{FF2B5EF4-FFF2-40B4-BE49-F238E27FC236}">
                  <a16:creationId xmlns:a16="http://schemas.microsoft.com/office/drawing/2014/main" id="{9693131A-3D5D-49D6-87DA-F87317F38655}"/>
                </a:ext>
              </a:extLst>
            </p:cNvPr>
            <p:cNvSpPr/>
            <p:nvPr/>
          </p:nvSpPr>
          <p:spPr>
            <a:xfrm>
              <a:off x="985950" y="485064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17" name="Oval 33816">
              <a:extLst>
                <a:ext uri="{FF2B5EF4-FFF2-40B4-BE49-F238E27FC236}">
                  <a16:creationId xmlns:a16="http://schemas.microsoft.com/office/drawing/2014/main" id="{E961D705-6D04-718C-E80C-3377D315FCF0}"/>
                </a:ext>
              </a:extLst>
            </p:cNvPr>
            <p:cNvSpPr/>
            <p:nvPr/>
          </p:nvSpPr>
          <p:spPr>
            <a:xfrm>
              <a:off x="985950" y="502482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18" name="Oval 33817">
              <a:extLst>
                <a:ext uri="{FF2B5EF4-FFF2-40B4-BE49-F238E27FC236}">
                  <a16:creationId xmlns:a16="http://schemas.microsoft.com/office/drawing/2014/main" id="{C448D363-42D6-A760-9A4F-9729E8EAE374}"/>
                </a:ext>
              </a:extLst>
            </p:cNvPr>
            <p:cNvSpPr/>
            <p:nvPr/>
          </p:nvSpPr>
          <p:spPr>
            <a:xfrm>
              <a:off x="430778" y="509013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19" name="Oval 33818">
              <a:extLst>
                <a:ext uri="{FF2B5EF4-FFF2-40B4-BE49-F238E27FC236}">
                  <a16:creationId xmlns:a16="http://schemas.microsoft.com/office/drawing/2014/main" id="{FEB016AD-FDB8-49E4-4382-1281757FAEEA}"/>
                </a:ext>
              </a:extLst>
            </p:cNvPr>
            <p:cNvSpPr/>
            <p:nvPr/>
          </p:nvSpPr>
          <p:spPr>
            <a:xfrm>
              <a:off x="985950" y="413219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20" name="Oval 33819">
              <a:extLst>
                <a:ext uri="{FF2B5EF4-FFF2-40B4-BE49-F238E27FC236}">
                  <a16:creationId xmlns:a16="http://schemas.microsoft.com/office/drawing/2014/main" id="{44EDE715-14EE-0E04-DB02-DB2DC58148D9}"/>
                </a:ext>
              </a:extLst>
            </p:cNvPr>
            <p:cNvSpPr/>
            <p:nvPr/>
          </p:nvSpPr>
          <p:spPr>
            <a:xfrm>
              <a:off x="1911236" y="465470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21" name="Oval 33820">
              <a:extLst>
                <a:ext uri="{FF2B5EF4-FFF2-40B4-BE49-F238E27FC236}">
                  <a16:creationId xmlns:a16="http://schemas.microsoft.com/office/drawing/2014/main" id="{33C38298-DFF4-5B8F-1B09-08A47D99EC8F}"/>
                </a:ext>
              </a:extLst>
            </p:cNvPr>
            <p:cNvSpPr/>
            <p:nvPr/>
          </p:nvSpPr>
          <p:spPr>
            <a:xfrm>
              <a:off x="2063636" y="472001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22" name="Oval 33821">
              <a:extLst>
                <a:ext uri="{FF2B5EF4-FFF2-40B4-BE49-F238E27FC236}">
                  <a16:creationId xmlns:a16="http://schemas.microsoft.com/office/drawing/2014/main" id="{7806F370-3675-D1F0-88CB-AF0181EAD0B9}"/>
                </a:ext>
              </a:extLst>
            </p:cNvPr>
            <p:cNvSpPr/>
            <p:nvPr/>
          </p:nvSpPr>
          <p:spPr>
            <a:xfrm>
              <a:off x="2226922" y="467647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23" name="Oval 33822">
              <a:extLst>
                <a:ext uri="{FF2B5EF4-FFF2-40B4-BE49-F238E27FC236}">
                  <a16:creationId xmlns:a16="http://schemas.microsoft.com/office/drawing/2014/main" id="{32CC09E5-F3DF-9951-992C-493F3CBF9AA2}"/>
                </a:ext>
              </a:extLst>
            </p:cNvPr>
            <p:cNvSpPr/>
            <p:nvPr/>
          </p:nvSpPr>
          <p:spPr>
            <a:xfrm>
              <a:off x="2139837" y="476355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24" name="Oval 33823">
              <a:extLst>
                <a:ext uri="{FF2B5EF4-FFF2-40B4-BE49-F238E27FC236}">
                  <a16:creationId xmlns:a16="http://schemas.microsoft.com/office/drawing/2014/main" id="{317A63FF-D661-32B8-273F-D9D596E759DD}"/>
                </a:ext>
              </a:extLst>
            </p:cNvPr>
            <p:cNvSpPr/>
            <p:nvPr/>
          </p:nvSpPr>
          <p:spPr>
            <a:xfrm>
              <a:off x="2259580" y="475267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25" name="Oval 33824">
              <a:extLst>
                <a:ext uri="{FF2B5EF4-FFF2-40B4-BE49-F238E27FC236}">
                  <a16:creationId xmlns:a16="http://schemas.microsoft.com/office/drawing/2014/main" id="{776AC824-DC9F-063E-A4CF-22E4B578D6F6}"/>
                </a:ext>
              </a:extLst>
            </p:cNvPr>
            <p:cNvSpPr/>
            <p:nvPr/>
          </p:nvSpPr>
          <p:spPr>
            <a:xfrm>
              <a:off x="2357549" y="480710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26" name="Oval 33825">
              <a:extLst>
                <a:ext uri="{FF2B5EF4-FFF2-40B4-BE49-F238E27FC236}">
                  <a16:creationId xmlns:a16="http://schemas.microsoft.com/office/drawing/2014/main" id="{07DF484D-493A-51F7-7E39-67333940DD7A}"/>
                </a:ext>
              </a:extLst>
            </p:cNvPr>
            <p:cNvSpPr/>
            <p:nvPr/>
          </p:nvSpPr>
          <p:spPr>
            <a:xfrm>
              <a:off x="2020092" y="466558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27" name="Oval 33826">
              <a:extLst>
                <a:ext uri="{FF2B5EF4-FFF2-40B4-BE49-F238E27FC236}">
                  <a16:creationId xmlns:a16="http://schemas.microsoft.com/office/drawing/2014/main" id="{569F22C0-1E5F-0A21-3813-ECF387EEF248}"/>
                </a:ext>
              </a:extLst>
            </p:cNvPr>
            <p:cNvSpPr/>
            <p:nvPr/>
          </p:nvSpPr>
          <p:spPr>
            <a:xfrm>
              <a:off x="1922122" y="481798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28" name="Oval 33827">
              <a:extLst>
                <a:ext uri="{FF2B5EF4-FFF2-40B4-BE49-F238E27FC236}">
                  <a16:creationId xmlns:a16="http://schemas.microsoft.com/office/drawing/2014/main" id="{E371B64F-C8FB-CFDC-76AA-8EF6DD72085F}"/>
                </a:ext>
              </a:extLst>
            </p:cNvPr>
            <p:cNvSpPr/>
            <p:nvPr/>
          </p:nvSpPr>
          <p:spPr>
            <a:xfrm>
              <a:off x="2509951" y="480710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29" name="Oval 33828">
              <a:extLst>
                <a:ext uri="{FF2B5EF4-FFF2-40B4-BE49-F238E27FC236}">
                  <a16:creationId xmlns:a16="http://schemas.microsoft.com/office/drawing/2014/main" id="{8304FED0-FA4C-64D2-8F5E-E7DAECE4572A}"/>
                </a:ext>
              </a:extLst>
            </p:cNvPr>
            <p:cNvSpPr/>
            <p:nvPr/>
          </p:nvSpPr>
          <p:spPr>
            <a:xfrm>
              <a:off x="2183379" y="486153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30" name="Oval 33829">
              <a:extLst>
                <a:ext uri="{FF2B5EF4-FFF2-40B4-BE49-F238E27FC236}">
                  <a16:creationId xmlns:a16="http://schemas.microsoft.com/office/drawing/2014/main" id="{B7091216-D78D-981C-E3C1-ACC5C9673CFA}"/>
                </a:ext>
              </a:extLst>
            </p:cNvPr>
            <p:cNvSpPr/>
            <p:nvPr/>
          </p:nvSpPr>
          <p:spPr>
            <a:xfrm>
              <a:off x="2324895" y="4741786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31" name="Oval 33830">
              <a:extLst>
                <a:ext uri="{FF2B5EF4-FFF2-40B4-BE49-F238E27FC236}">
                  <a16:creationId xmlns:a16="http://schemas.microsoft.com/office/drawing/2014/main" id="{E681A4FD-A116-AC75-456B-822F10C8DC71}"/>
                </a:ext>
              </a:extLst>
            </p:cNvPr>
            <p:cNvSpPr/>
            <p:nvPr/>
          </p:nvSpPr>
          <p:spPr>
            <a:xfrm>
              <a:off x="2368436" y="4665586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33" name="Oval 33832">
              <a:extLst>
                <a:ext uri="{FF2B5EF4-FFF2-40B4-BE49-F238E27FC236}">
                  <a16:creationId xmlns:a16="http://schemas.microsoft.com/office/drawing/2014/main" id="{0F582608-682E-4F20-1D9D-90A7A954A14B}"/>
                </a:ext>
              </a:extLst>
            </p:cNvPr>
            <p:cNvSpPr/>
            <p:nvPr/>
          </p:nvSpPr>
          <p:spPr>
            <a:xfrm>
              <a:off x="2063636" y="480710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837" name="Rounded Rectangle 33836">
            <a:extLst>
              <a:ext uri="{FF2B5EF4-FFF2-40B4-BE49-F238E27FC236}">
                <a16:creationId xmlns:a16="http://schemas.microsoft.com/office/drawing/2014/main" id="{E331CE54-A683-1004-82CB-C94E578C9BD6}"/>
              </a:ext>
            </a:extLst>
          </p:cNvPr>
          <p:cNvSpPr/>
          <p:nvPr/>
        </p:nvSpPr>
        <p:spPr>
          <a:xfrm>
            <a:off x="282510" y="176494"/>
            <a:ext cx="4507204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Implicit Density Models (GANs)</a:t>
            </a:r>
          </a:p>
        </p:txBody>
      </p:sp>
      <p:sp>
        <p:nvSpPr>
          <p:cNvPr id="33838" name="TextBox 33837">
            <a:extLst>
              <a:ext uri="{FF2B5EF4-FFF2-40B4-BE49-F238E27FC236}">
                <a16:creationId xmlns:a16="http://schemas.microsoft.com/office/drawing/2014/main" id="{26D824D0-B3C7-F672-3936-AFA55CFF0FCC}"/>
              </a:ext>
            </a:extLst>
          </p:cNvPr>
          <p:cNvSpPr txBox="1"/>
          <p:nvPr/>
        </p:nvSpPr>
        <p:spPr>
          <a:xfrm>
            <a:off x="195185" y="887697"/>
            <a:ext cx="11801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We don’t need those distributions. We just need to generate samples (who cares about their probability values)</a:t>
            </a:r>
          </a:p>
        </p:txBody>
      </p:sp>
      <p:pic>
        <p:nvPicPr>
          <p:cNvPr id="33839" name="Picture 33838">
            <a:extLst>
              <a:ext uri="{FF2B5EF4-FFF2-40B4-BE49-F238E27FC236}">
                <a16:creationId xmlns:a16="http://schemas.microsoft.com/office/drawing/2014/main" id="{2D7DC6A3-CAB3-D0DE-1BE0-E69A06DBE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02" t="11356" r="44264" b="16148"/>
          <a:stretch/>
        </p:blipFill>
        <p:spPr>
          <a:xfrm>
            <a:off x="8708577" y="287159"/>
            <a:ext cx="746234" cy="361053"/>
          </a:xfrm>
          <a:prstGeom prst="rect">
            <a:avLst/>
          </a:prstGeom>
        </p:spPr>
      </p:pic>
      <p:pic>
        <p:nvPicPr>
          <p:cNvPr id="33840" name="Picture 33839">
            <a:extLst>
              <a:ext uri="{FF2B5EF4-FFF2-40B4-BE49-F238E27FC236}">
                <a16:creationId xmlns:a16="http://schemas.microsoft.com/office/drawing/2014/main" id="{AC3D7BDF-9F36-3CEB-8F4B-471B6B2CB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13" b="-1584"/>
          <a:stretch/>
        </p:blipFill>
        <p:spPr>
          <a:xfrm>
            <a:off x="9726950" y="239288"/>
            <a:ext cx="783772" cy="451540"/>
          </a:xfrm>
          <a:prstGeom prst="rect">
            <a:avLst/>
          </a:prstGeom>
        </p:spPr>
      </p:pic>
      <p:sp>
        <p:nvSpPr>
          <p:cNvPr id="33841" name="TextBox 33840">
            <a:extLst>
              <a:ext uri="{FF2B5EF4-FFF2-40B4-BE49-F238E27FC236}">
                <a16:creationId xmlns:a16="http://schemas.microsoft.com/office/drawing/2014/main" id="{7C85EDD6-014D-68DC-31D6-18BC8B582B5C}"/>
              </a:ext>
            </a:extLst>
          </p:cNvPr>
          <p:cNvSpPr txBox="1"/>
          <p:nvPr/>
        </p:nvSpPr>
        <p:spPr>
          <a:xfrm>
            <a:off x="5769429" y="252232"/>
            <a:ext cx="4918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Why worry about learning                 or              </a:t>
            </a:r>
          </a:p>
        </p:txBody>
      </p:sp>
      <p:pic>
        <p:nvPicPr>
          <p:cNvPr id="41986" name="Picture 2" descr="White noise - Wikipedia">
            <a:extLst>
              <a:ext uri="{FF2B5EF4-FFF2-40B4-BE49-F238E27FC236}">
                <a16:creationId xmlns:a16="http://schemas.microsoft.com/office/drawing/2014/main" id="{720A6B63-5ED8-778B-8A8F-88542CD7F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28"/>
          <a:stretch/>
        </p:blipFill>
        <p:spPr bwMode="auto">
          <a:xfrm>
            <a:off x="486038" y="2393959"/>
            <a:ext cx="2076160" cy="210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Stable Diffusion] DreamBooth trained my ...">
            <a:extLst>
              <a:ext uri="{FF2B5EF4-FFF2-40B4-BE49-F238E27FC236}">
                <a16:creationId xmlns:a16="http://schemas.microsoft.com/office/drawing/2014/main" id="{6B1AEB20-ACA6-627E-1AFC-A271D1EF6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235" y="2273327"/>
            <a:ext cx="2249051" cy="224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162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6EE3C63-F9BA-1FD6-01A3-4677DA4D88EC}"/>
              </a:ext>
            </a:extLst>
          </p:cNvPr>
          <p:cNvSpPr txBox="1"/>
          <p:nvPr/>
        </p:nvSpPr>
        <p:spPr>
          <a:xfrm>
            <a:off x="2039671" y="1541873"/>
            <a:ext cx="77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here is an idea to generate samples without </a:t>
            </a:r>
            <a:r>
              <a:rPr lang="en-US" dirty="0">
                <a:solidFill>
                  <a:srgbClr val="C00000"/>
                </a:solidFill>
              </a:rPr>
              <a:t>explicitly</a:t>
            </a:r>
            <a:r>
              <a:rPr lang="en-US" dirty="0"/>
              <a:t> learning the distribution: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9FDD50-C947-BE4A-8051-9344DDEEE473}"/>
              </a:ext>
            </a:extLst>
          </p:cNvPr>
          <p:cNvSpPr/>
          <p:nvPr/>
        </p:nvSpPr>
        <p:spPr>
          <a:xfrm>
            <a:off x="5594798" y="4650470"/>
            <a:ext cx="112540" cy="431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Generative adversarial networks explained - IBM Developer">
            <a:extLst>
              <a:ext uri="{FF2B5EF4-FFF2-40B4-BE49-F238E27FC236}">
                <a16:creationId xmlns:a16="http://schemas.microsoft.com/office/drawing/2014/main" id="{4D4FCF2D-4F17-24E7-B011-2ABDF3DF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248" y="2851121"/>
            <a:ext cx="6238691" cy="319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F75310-EBF2-A772-4A11-11DF0E9ECE5E}"/>
              </a:ext>
            </a:extLst>
          </p:cNvPr>
          <p:cNvSpPr/>
          <p:nvPr/>
        </p:nvSpPr>
        <p:spPr>
          <a:xfrm>
            <a:off x="7507460" y="3342365"/>
            <a:ext cx="1374960" cy="877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15CCFB-4F2D-FB8B-6356-3483FFD9AD47}"/>
              </a:ext>
            </a:extLst>
          </p:cNvPr>
          <p:cNvGrpSpPr/>
          <p:nvPr/>
        </p:nvGrpSpPr>
        <p:grpSpPr>
          <a:xfrm>
            <a:off x="3689597" y="2790833"/>
            <a:ext cx="1739050" cy="1704932"/>
            <a:chOff x="3864585" y="1322933"/>
            <a:chExt cx="2354986" cy="227728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52F02C-00ED-7F03-33BF-57E413F9E7A4}"/>
                </a:ext>
              </a:extLst>
            </p:cNvPr>
            <p:cNvSpPr/>
            <p:nvPr/>
          </p:nvSpPr>
          <p:spPr>
            <a:xfrm>
              <a:off x="3864585" y="1322933"/>
              <a:ext cx="2243011" cy="2137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2FEB2E-BFDA-34A6-FB1A-EE9953A61179}"/>
                </a:ext>
              </a:extLst>
            </p:cNvPr>
            <p:cNvSpPr/>
            <p:nvPr/>
          </p:nvSpPr>
          <p:spPr>
            <a:xfrm>
              <a:off x="5025538" y="3219681"/>
              <a:ext cx="1194033" cy="3805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9C070C5D-6C03-EE3F-3E18-3F9D8E007952}"/>
              </a:ext>
            </a:extLst>
          </p:cNvPr>
          <p:cNvSpPr/>
          <p:nvPr/>
        </p:nvSpPr>
        <p:spPr>
          <a:xfrm>
            <a:off x="2352459" y="4659584"/>
            <a:ext cx="1247006" cy="111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002" name="Group 34001">
            <a:extLst>
              <a:ext uri="{FF2B5EF4-FFF2-40B4-BE49-F238E27FC236}">
                <a16:creationId xmlns:a16="http://schemas.microsoft.com/office/drawing/2014/main" id="{AE7CFD91-823D-48C3-0D46-FEF9CFD55455}"/>
              </a:ext>
            </a:extLst>
          </p:cNvPr>
          <p:cNvGrpSpPr/>
          <p:nvPr/>
        </p:nvGrpSpPr>
        <p:grpSpPr>
          <a:xfrm>
            <a:off x="8737767" y="4626498"/>
            <a:ext cx="3390783" cy="1362734"/>
            <a:chOff x="881744" y="4049486"/>
            <a:chExt cx="11190637" cy="2492587"/>
          </a:xfrm>
        </p:grpSpPr>
        <p:sp>
          <p:nvSpPr>
            <p:cNvPr id="34003" name="Parallelogram 34002">
              <a:extLst>
                <a:ext uri="{FF2B5EF4-FFF2-40B4-BE49-F238E27FC236}">
                  <a16:creationId xmlns:a16="http://schemas.microsoft.com/office/drawing/2014/main" id="{766965D8-4C1C-1029-322C-6776CA8292E9}"/>
                </a:ext>
              </a:extLst>
            </p:cNvPr>
            <p:cNvSpPr/>
            <p:nvPr/>
          </p:nvSpPr>
          <p:spPr>
            <a:xfrm>
              <a:off x="881744" y="4049486"/>
              <a:ext cx="11190637" cy="2492587"/>
            </a:xfrm>
            <a:prstGeom prst="parallelogram">
              <a:avLst>
                <a:gd name="adj" fmla="val 9432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4" name="Oval 34003">
              <a:extLst>
                <a:ext uri="{FF2B5EF4-FFF2-40B4-BE49-F238E27FC236}">
                  <a16:creationId xmlns:a16="http://schemas.microsoft.com/office/drawing/2014/main" id="{55681721-9930-F12C-AB93-A4BE9D68A4DB}"/>
                </a:ext>
              </a:extLst>
            </p:cNvPr>
            <p:cNvSpPr/>
            <p:nvPr/>
          </p:nvSpPr>
          <p:spPr>
            <a:xfrm>
              <a:off x="4398691" y="599630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5" name="Oval 34004">
              <a:extLst>
                <a:ext uri="{FF2B5EF4-FFF2-40B4-BE49-F238E27FC236}">
                  <a16:creationId xmlns:a16="http://schemas.microsoft.com/office/drawing/2014/main" id="{F57EAF69-C41E-9B8D-7FBD-F39F8B642904}"/>
                </a:ext>
              </a:extLst>
            </p:cNvPr>
            <p:cNvSpPr/>
            <p:nvPr/>
          </p:nvSpPr>
          <p:spPr>
            <a:xfrm>
              <a:off x="3282083" y="574493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6" name="Oval 34005">
              <a:extLst>
                <a:ext uri="{FF2B5EF4-FFF2-40B4-BE49-F238E27FC236}">
                  <a16:creationId xmlns:a16="http://schemas.microsoft.com/office/drawing/2014/main" id="{672CF25B-AD95-6108-30B7-00B9E40709D2}"/>
                </a:ext>
              </a:extLst>
            </p:cNvPr>
            <p:cNvSpPr/>
            <p:nvPr/>
          </p:nvSpPr>
          <p:spPr>
            <a:xfrm>
              <a:off x="3667762" y="580326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7" name="Oval 34006">
              <a:extLst>
                <a:ext uri="{FF2B5EF4-FFF2-40B4-BE49-F238E27FC236}">
                  <a16:creationId xmlns:a16="http://schemas.microsoft.com/office/drawing/2014/main" id="{9093FD83-1958-9929-2C2E-9650EAF0509F}"/>
                </a:ext>
              </a:extLst>
            </p:cNvPr>
            <p:cNvSpPr/>
            <p:nvPr/>
          </p:nvSpPr>
          <p:spPr>
            <a:xfrm>
              <a:off x="2824018" y="5973446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8" name="Oval 34007">
              <a:extLst>
                <a:ext uri="{FF2B5EF4-FFF2-40B4-BE49-F238E27FC236}">
                  <a16:creationId xmlns:a16="http://schemas.microsoft.com/office/drawing/2014/main" id="{3C7E7E4E-5244-165A-17A2-89DC74A522F6}"/>
                </a:ext>
              </a:extLst>
            </p:cNvPr>
            <p:cNvSpPr/>
            <p:nvPr/>
          </p:nvSpPr>
          <p:spPr>
            <a:xfrm>
              <a:off x="6339674" y="6260592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9" name="Oval 34008">
              <a:extLst>
                <a:ext uri="{FF2B5EF4-FFF2-40B4-BE49-F238E27FC236}">
                  <a16:creationId xmlns:a16="http://schemas.microsoft.com/office/drawing/2014/main" id="{C861D4A5-DE4A-B35F-3A49-8242B16C6164}"/>
                </a:ext>
              </a:extLst>
            </p:cNvPr>
            <p:cNvSpPr/>
            <p:nvPr/>
          </p:nvSpPr>
          <p:spPr>
            <a:xfrm>
              <a:off x="6840880" y="6305430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0" name="Oval 34009">
              <a:extLst>
                <a:ext uri="{FF2B5EF4-FFF2-40B4-BE49-F238E27FC236}">
                  <a16:creationId xmlns:a16="http://schemas.microsoft.com/office/drawing/2014/main" id="{F5D715C1-5C4E-962A-7696-B10DBC7442AE}"/>
                </a:ext>
              </a:extLst>
            </p:cNvPr>
            <p:cNvSpPr/>
            <p:nvPr/>
          </p:nvSpPr>
          <p:spPr>
            <a:xfrm>
              <a:off x="3412711" y="6305430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1" name="Oval 34010">
              <a:extLst>
                <a:ext uri="{FF2B5EF4-FFF2-40B4-BE49-F238E27FC236}">
                  <a16:creationId xmlns:a16="http://schemas.microsoft.com/office/drawing/2014/main" id="{FF1377C8-CE69-BB1B-13D8-13E09D0A9D03}"/>
                </a:ext>
              </a:extLst>
            </p:cNvPr>
            <p:cNvSpPr/>
            <p:nvPr/>
          </p:nvSpPr>
          <p:spPr>
            <a:xfrm>
              <a:off x="7406935" y="6234469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2" name="Oval 34011">
              <a:extLst>
                <a:ext uri="{FF2B5EF4-FFF2-40B4-BE49-F238E27FC236}">
                  <a16:creationId xmlns:a16="http://schemas.microsoft.com/office/drawing/2014/main" id="{4EC5FE68-5BEE-0D82-D178-E0BC1890AE25}"/>
                </a:ext>
              </a:extLst>
            </p:cNvPr>
            <p:cNvSpPr/>
            <p:nvPr/>
          </p:nvSpPr>
          <p:spPr>
            <a:xfrm>
              <a:off x="6940436" y="43978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3" name="Oval 34012">
              <a:extLst>
                <a:ext uri="{FF2B5EF4-FFF2-40B4-BE49-F238E27FC236}">
                  <a16:creationId xmlns:a16="http://schemas.microsoft.com/office/drawing/2014/main" id="{2BB999A1-9114-E5C8-5BCF-6D6D770B8707}"/>
                </a:ext>
              </a:extLst>
            </p:cNvPr>
            <p:cNvSpPr/>
            <p:nvPr/>
          </p:nvSpPr>
          <p:spPr>
            <a:xfrm>
              <a:off x="7092836" y="45502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4" name="Oval 34013">
              <a:extLst>
                <a:ext uri="{FF2B5EF4-FFF2-40B4-BE49-F238E27FC236}">
                  <a16:creationId xmlns:a16="http://schemas.microsoft.com/office/drawing/2014/main" id="{4959CE38-6D82-4509-9913-1C9A8C39E12F}"/>
                </a:ext>
              </a:extLst>
            </p:cNvPr>
            <p:cNvSpPr/>
            <p:nvPr/>
          </p:nvSpPr>
          <p:spPr>
            <a:xfrm>
              <a:off x="6792686" y="4526643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5" name="Oval 34014">
              <a:extLst>
                <a:ext uri="{FF2B5EF4-FFF2-40B4-BE49-F238E27FC236}">
                  <a16:creationId xmlns:a16="http://schemas.microsoft.com/office/drawing/2014/main" id="{9B19476D-62AC-47CE-0D4B-BAD1D0BEB307}"/>
                </a:ext>
              </a:extLst>
            </p:cNvPr>
            <p:cNvSpPr/>
            <p:nvPr/>
          </p:nvSpPr>
          <p:spPr>
            <a:xfrm>
              <a:off x="9308181" y="4352109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016" name="Group 34015">
            <a:extLst>
              <a:ext uri="{FF2B5EF4-FFF2-40B4-BE49-F238E27FC236}">
                <a16:creationId xmlns:a16="http://schemas.microsoft.com/office/drawing/2014/main" id="{14836E6D-3748-FD9C-FD2E-3BDDBDD08B4F}"/>
              </a:ext>
            </a:extLst>
          </p:cNvPr>
          <p:cNvGrpSpPr/>
          <p:nvPr/>
        </p:nvGrpSpPr>
        <p:grpSpPr>
          <a:xfrm>
            <a:off x="54430" y="4783149"/>
            <a:ext cx="2540857" cy="1293785"/>
            <a:chOff x="245047" y="3972045"/>
            <a:chExt cx="3787795" cy="1293785"/>
          </a:xfrm>
        </p:grpSpPr>
        <p:sp>
          <p:nvSpPr>
            <p:cNvPr id="34017" name="Parallelogram 34016">
              <a:extLst>
                <a:ext uri="{FF2B5EF4-FFF2-40B4-BE49-F238E27FC236}">
                  <a16:creationId xmlns:a16="http://schemas.microsoft.com/office/drawing/2014/main" id="{52CE5D69-1105-BB50-BD81-F9CF95777241}"/>
                </a:ext>
              </a:extLst>
            </p:cNvPr>
            <p:cNvSpPr/>
            <p:nvPr/>
          </p:nvSpPr>
          <p:spPr>
            <a:xfrm>
              <a:off x="245047" y="3972045"/>
              <a:ext cx="3787795" cy="1293785"/>
            </a:xfrm>
            <a:prstGeom prst="parallelogram">
              <a:avLst>
                <a:gd name="adj" fmla="val 4357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8" name="Oval 34017">
              <a:extLst>
                <a:ext uri="{FF2B5EF4-FFF2-40B4-BE49-F238E27FC236}">
                  <a16:creationId xmlns:a16="http://schemas.microsoft.com/office/drawing/2014/main" id="{AFF521F5-A48D-8B6A-8B38-E2F3AAFD58AF}"/>
                </a:ext>
              </a:extLst>
            </p:cNvPr>
            <p:cNvSpPr/>
            <p:nvPr/>
          </p:nvSpPr>
          <p:spPr>
            <a:xfrm>
              <a:off x="2009206" y="455675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9" name="Oval 34018">
              <a:extLst>
                <a:ext uri="{FF2B5EF4-FFF2-40B4-BE49-F238E27FC236}">
                  <a16:creationId xmlns:a16="http://schemas.microsoft.com/office/drawing/2014/main" id="{239DA9F9-A93F-EE85-0879-D759160433A9}"/>
                </a:ext>
              </a:extLst>
            </p:cNvPr>
            <p:cNvSpPr/>
            <p:nvPr/>
          </p:nvSpPr>
          <p:spPr>
            <a:xfrm>
              <a:off x="2161606" y="470915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0" name="Oval 34019">
              <a:extLst>
                <a:ext uri="{FF2B5EF4-FFF2-40B4-BE49-F238E27FC236}">
                  <a16:creationId xmlns:a16="http://schemas.microsoft.com/office/drawing/2014/main" id="{79F52DDE-7128-64E2-A457-CA13238394C0}"/>
                </a:ext>
              </a:extLst>
            </p:cNvPr>
            <p:cNvSpPr/>
            <p:nvPr/>
          </p:nvSpPr>
          <p:spPr>
            <a:xfrm>
              <a:off x="2314006" y="458940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1" name="Oval 34020">
              <a:extLst>
                <a:ext uri="{FF2B5EF4-FFF2-40B4-BE49-F238E27FC236}">
                  <a16:creationId xmlns:a16="http://schemas.microsoft.com/office/drawing/2014/main" id="{13038906-44DA-C13D-9211-FF2ECE5BE962}"/>
                </a:ext>
              </a:extLst>
            </p:cNvPr>
            <p:cNvSpPr/>
            <p:nvPr/>
          </p:nvSpPr>
          <p:spPr>
            <a:xfrm>
              <a:off x="1889462" y="474180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2" name="Oval 34021">
              <a:extLst>
                <a:ext uri="{FF2B5EF4-FFF2-40B4-BE49-F238E27FC236}">
                  <a16:creationId xmlns:a16="http://schemas.microsoft.com/office/drawing/2014/main" id="{59542CD3-6565-4159-9E34-211345149D4B}"/>
                </a:ext>
              </a:extLst>
            </p:cNvPr>
            <p:cNvSpPr/>
            <p:nvPr/>
          </p:nvSpPr>
          <p:spPr>
            <a:xfrm>
              <a:off x="2041862" y="483977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3" name="Oval 34022">
              <a:extLst>
                <a:ext uri="{FF2B5EF4-FFF2-40B4-BE49-F238E27FC236}">
                  <a16:creationId xmlns:a16="http://schemas.microsoft.com/office/drawing/2014/main" id="{D046A842-A68E-95FA-B01A-A16A08AC6391}"/>
                </a:ext>
              </a:extLst>
            </p:cNvPr>
            <p:cNvSpPr/>
            <p:nvPr/>
          </p:nvSpPr>
          <p:spPr>
            <a:xfrm>
              <a:off x="2041862" y="463294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4" name="Oval 34023">
              <a:extLst>
                <a:ext uri="{FF2B5EF4-FFF2-40B4-BE49-F238E27FC236}">
                  <a16:creationId xmlns:a16="http://schemas.microsoft.com/office/drawing/2014/main" id="{DBD9A302-9981-ED58-6CB5-58A92A6C0A95}"/>
                </a:ext>
              </a:extLst>
            </p:cNvPr>
            <p:cNvSpPr/>
            <p:nvPr/>
          </p:nvSpPr>
          <p:spPr>
            <a:xfrm>
              <a:off x="2183376" y="461117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5" name="Oval 34024">
              <a:extLst>
                <a:ext uri="{FF2B5EF4-FFF2-40B4-BE49-F238E27FC236}">
                  <a16:creationId xmlns:a16="http://schemas.microsoft.com/office/drawing/2014/main" id="{2C4B90C8-D55A-2E1F-2FCD-90A19357052C}"/>
                </a:ext>
              </a:extLst>
            </p:cNvPr>
            <p:cNvSpPr/>
            <p:nvPr/>
          </p:nvSpPr>
          <p:spPr>
            <a:xfrm>
              <a:off x="2041862" y="476357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6" name="Oval 34025">
              <a:extLst>
                <a:ext uri="{FF2B5EF4-FFF2-40B4-BE49-F238E27FC236}">
                  <a16:creationId xmlns:a16="http://schemas.microsoft.com/office/drawing/2014/main" id="{0048728F-F856-3D5D-0562-45F4F5457FC6}"/>
                </a:ext>
              </a:extLst>
            </p:cNvPr>
            <p:cNvSpPr/>
            <p:nvPr/>
          </p:nvSpPr>
          <p:spPr>
            <a:xfrm>
              <a:off x="2194262" y="480711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7" name="Oval 34026">
              <a:extLst>
                <a:ext uri="{FF2B5EF4-FFF2-40B4-BE49-F238E27FC236}">
                  <a16:creationId xmlns:a16="http://schemas.microsoft.com/office/drawing/2014/main" id="{83BCB03F-6488-5AA2-393A-3B7328CDE28A}"/>
                </a:ext>
              </a:extLst>
            </p:cNvPr>
            <p:cNvSpPr/>
            <p:nvPr/>
          </p:nvSpPr>
          <p:spPr>
            <a:xfrm>
              <a:off x="2346662" y="495951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8" name="Oval 34027">
              <a:extLst>
                <a:ext uri="{FF2B5EF4-FFF2-40B4-BE49-F238E27FC236}">
                  <a16:creationId xmlns:a16="http://schemas.microsoft.com/office/drawing/2014/main" id="{7C4DB874-9019-8D29-7A75-B16A20961434}"/>
                </a:ext>
              </a:extLst>
            </p:cNvPr>
            <p:cNvSpPr/>
            <p:nvPr/>
          </p:nvSpPr>
          <p:spPr>
            <a:xfrm>
              <a:off x="2488176" y="4676486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9" name="Oval 34028">
              <a:extLst>
                <a:ext uri="{FF2B5EF4-FFF2-40B4-BE49-F238E27FC236}">
                  <a16:creationId xmlns:a16="http://schemas.microsoft.com/office/drawing/2014/main" id="{F17362DC-C00C-DCEA-E3A0-860178E4CA9D}"/>
                </a:ext>
              </a:extLst>
            </p:cNvPr>
            <p:cNvSpPr/>
            <p:nvPr/>
          </p:nvSpPr>
          <p:spPr>
            <a:xfrm>
              <a:off x="2640576" y="453497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0" name="Oval 34029">
              <a:extLst>
                <a:ext uri="{FF2B5EF4-FFF2-40B4-BE49-F238E27FC236}">
                  <a16:creationId xmlns:a16="http://schemas.microsoft.com/office/drawing/2014/main" id="{04BD2355-46E5-8C5D-8121-05C1338EA6BB}"/>
                </a:ext>
              </a:extLst>
            </p:cNvPr>
            <p:cNvSpPr/>
            <p:nvPr/>
          </p:nvSpPr>
          <p:spPr>
            <a:xfrm>
              <a:off x="1726178" y="465471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1" name="Oval 34030">
              <a:extLst>
                <a:ext uri="{FF2B5EF4-FFF2-40B4-BE49-F238E27FC236}">
                  <a16:creationId xmlns:a16="http://schemas.microsoft.com/office/drawing/2014/main" id="{E9A0ABC3-B624-42FA-4957-7A6991EC72F7}"/>
                </a:ext>
              </a:extLst>
            </p:cNvPr>
            <p:cNvSpPr/>
            <p:nvPr/>
          </p:nvSpPr>
          <p:spPr>
            <a:xfrm>
              <a:off x="1845920" y="457851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2" name="Oval 34031">
              <a:extLst>
                <a:ext uri="{FF2B5EF4-FFF2-40B4-BE49-F238E27FC236}">
                  <a16:creationId xmlns:a16="http://schemas.microsoft.com/office/drawing/2014/main" id="{A78B406F-EF27-E587-C705-D27830644CE5}"/>
                </a:ext>
              </a:extLst>
            </p:cNvPr>
            <p:cNvSpPr/>
            <p:nvPr/>
          </p:nvSpPr>
          <p:spPr>
            <a:xfrm>
              <a:off x="1987434" y="449142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3" name="Oval 34032">
              <a:extLst>
                <a:ext uri="{FF2B5EF4-FFF2-40B4-BE49-F238E27FC236}">
                  <a16:creationId xmlns:a16="http://schemas.microsoft.com/office/drawing/2014/main" id="{3D44B823-7388-9465-70BB-45C086DEF329}"/>
                </a:ext>
              </a:extLst>
            </p:cNvPr>
            <p:cNvSpPr/>
            <p:nvPr/>
          </p:nvSpPr>
          <p:spPr>
            <a:xfrm>
              <a:off x="1780605" y="479622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4" name="Oval 34033">
              <a:extLst>
                <a:ext uri="{FF2B5EF4-FFF2-40B4-BE49-F238E27FC236}">
                  <a16:creationId xmlns:a16="http://schemas.microsoft.com/office/drawing/2014/main" id="{715B15F2-F55A-EB96-D5FC-AC1969355F03}"/>
                </a:ext>
              </a:extLst>
            </p:cNvPr>
            <p:cNvSpPr/>
            <p:nvPr/>
          </p:nvSpPr>
          <p:spPr>
            <a:xfrm>
              <a:off x="1911233" y="48724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5" name="Oval 34034">
              <a:extLst>
                <a:ext uri="{FF2B5EF4-FFF2-40B4-BE49-F238E27FC236}">
                  <a16:creationId xmlns:a16="http://schemas.microsoft.com/office/drawing/2014/main" id="{844771AB-2763-DBC2-4D38-89A97278915D}"/>
                </a:ext>
              </a:extLst>
            </p:cNvPr>
            <p:cNvSpPr/>
            <p:nvPr/>
          </p:nvSpPr>
          <p:spPr>
            <a:xfrm>
              <a:off x="2030975" y="50248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6" name="Oval 34035">
              <a:extLst>
                <a:ext uri="{FF2B5EF4-FFF2-40B4-BE49-F238E27FC236}">
                  <a16:creationId xmlns:a16="http://schemas.microsoft.com/office/drawing/2014/main" id="{4AD1239F-00D0-7399-E4B7-67426E999725}"/>
                </a:ext>
              </a:extLst>
            </p:cNvPr>
            <p:cNvSpPr/>
            <p:nvPr/>
          </p:nvSpPr>
          <p:spPr>
            <a:xfrm>
              <a:off x="1660861" y="50248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7" name="Oval 34036">
              <a:extLst>
                <a:ext uri="{FF2B5EF4-FFF2-40B4-BE49-F238E27FC236}">
                  <a16:creationId xmlns:a16="http://schemas.microsoft.com/office/drawing/2014/main" id="{AA4866BD-5751-5348-1EC4-A4F3895269DD}"/>
                </a:ext>
              </a:extLst>
            </p:cNvPr>
            <p:cNvSpPr/>
            <p:nvPr/>
          </p:nvSpPr>
          <p:spPr>
            <a:xfrm>
              <a:off x="1628207" y="490507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8" name="Oval 34037">
              <a:extLst>
                <a:ext uri="{FF2B5EF4-FFF2-40B4-BE49-F238E27FC236}">
                  <a16:creationId xmlns:a16="http://schemas.microsoft.com/office/drawing/2014/main" id="{EF61429C-5DBE-E0EB-A0B9-28F35FDA7216}"/>
                </a:ext>
              </a:extLst>
            </p:cNvPr>
            <p:cNvSpPr/>
            <p:nvPr/>
          </p:nvSpPr>
          <p:spPr>
            <a:xfrm>
              <a:off x="1552006" y="473090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9" name="Oval 34038">
              <a:extLst>
                <a:ext uri="{FF2B5EF4-FFF2-40B4-BE49-F238E27FC236}">
                  <a16:creationId xmlns:a16="http://schemas.microsoft.com/office/drawing/2014/main" id="{07D22F16-A7FC-3F2C-3ABA-837A9FA12855}"/>
                </a:ext>
              </a:extLst>
            </p:cNvPr>
            <p:cNvSpPr/>
            <p:nvPr/>
          </p:nvSpPr>
          <p:spPr>
            <a:xfrm>
              <a:off x="1704406" y="45458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0" name="Oval 34039">
              <a:extLst>
                <a:ext uri="{FF2B5EF4-FFF2-40B4-BE49-F238E27FC236}">
                  <a16:creationId xmlns:a16="http://schemas.microsoft.com/office/drawing/2014/main" id="{35098017-BA92-2063-BDD0-19AAE0823449}"/>
                </a:ext>
              </a:extLst>
            </p:cNvPr>
            <p:cNvSpPr/>
            <p:nvPr/>
          </p:nvSpPr>
          <p:spPr>
            <a:xfrm>
              <a:off x="1704406" y="436079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1" name="Oval 34040">
              <a:extLst>
                <a:ext uri="{FF2B5EF4-FFF2-40B4-BE49-F238E27FC236}">
                  <a16:creationId xmlns:a16="http://schemas.microsoft.com/office/drawing/2014/main" id="{994C3493-8B53-7738-F044-0DC4E8358AB6}"/>
                </a:ext>
              </a:extLst>
            </p:cNvPr>
            <p:cNvSpPr/>
            <p:nvPr/>
          </p:nvSpPr>
          <p:spPr>
            <a:xfrm>
              <a:off x="1965665" y="421927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2" name="Oval 34041">
              <a:extLst>
                <a:ext uri="{FF2B5EF4-FFF2-40B4-BE49-F238E27FC236}">
                  <a16:creationId xmlns:a16="http://schemas.microsoft.com/office/drawing/2014/main" id="{93932DF2-A3D4-9625-18E6-B16CDB94A4A2}"/>
                </a:ext>
              </a:extLst>
            </p:cNvPr>
            <p:cNvSpPr/>
            <p:nvPr/>
          </p:nvSpPr>
          <p:spPr>
            <a:xfrm>
              <a:off x="2303122" y="430636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3" name="Oval 34042">
              <a:extLst>
                <a:ext uri="{FF2B5EF4-FFF2-40B4-BE49-F238E27FC236}">
                  <a16:creationId xmlns:a16="http://schemas.microsoft.com/office/drawing/2014/main" id="{61E6195F-7755-2640-B9FF-30C5C4561830}"/>
                </a:ext>
              </a:extLst>
            </p:cNvPr>
            <p:cNvSpPr/>
            <p:nvPr/>
          </p:nvSpPr>
          <p:spPr>
            <a:xfrm>
              <a:off x="2411978" y="445876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4" name="Oval 34043">
              <a:extLst>
                <a:ext uri="{FF2B5EF4-FFF2-40B4-BE49-F238E27FC236}">
                  <a16:creationId xmlns:a16="http://schemas.microsoft.com/office/drawing/2014/main" id="{5FDA59DB-38A2-7E55-1082-825B2D81D161}"/>
                </a:ext>
              </a:extLst>
            </p:cNvPr>
            <p:cNvSpPr/>
            <p:nvPr/>
          </p:nvSpPr>
          <p:spPr>
            <a:xfrm>
              <a:off x="2716779" y="43825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5" name="Oval 34044">
              <a:extLst>
                <a:ext uri="{FF2B5EF4-FFF2-40B4-BE49-F238E27FC236}">
                  <a16:creationId xmlns:a16="http://schemas.microsoft.com/office/drawing/2014/main" id="{1982F9FA-F639-B84B-A625-63046DC19330}"/>
                </a:ext>
              </a:extLst>
            </p:cNvPr>
            <p:cNvSpPr/>
            <p:nvPr/>
          </p:nvSpPr>
          <p:spPr>
            <a:xfrm>
              <a:off x="2901837" y="45349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6" name="Oval 34045">
              <a:extLst>
                <a:ext uri="{FF2B5EF4-FFF2-40B4-BE49-F238E27FC236}">
                  <a16:creationId xmlns:a16="http://schemas.microsoft.com/office/drawing/2014/main" id="{C97F69A4-5D10-6617-7FA4-16229845A7C3}"/>
                </a:ext>
              </a:extLst>
            </p:cNvPr>
            <p:cNvSpPr/>
            <p:nvPr/>
          </p:nvSpPr>
          <p:spPr>
            <a:xfrm>
              <a:off x="2869179" y="45349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7" name="Oval 34046">
              <a:extLst>
                <a:ext uri="{FF2B5EF4-FFF2-40B4-BE49-F238E27FC236}">
                  <a16:creationId xmlns:a16="http://schemas.microsoft.com/office/drawing/2014/main" id="{F3ACCBEA-3DCB-D398-6ACF-A744F42863B7}"/>
                </a:ext>
              </a:extLst>
            </p:cNvPr>
            <p:cNvSpPr/>
            <p:nvPr/>
          </p:nvSpPr>
          <p:spPr>
            <a:xfrm>
              <a:off x="2901836" y="486153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8" name="Oval 34047">
              <a:extLst>
                <a:ext uri="{FF2B5EF4-FFF2-40B4-BE49-F238E27FC236}">
                  <a16:creationId xmlns:a16="http://schemas.microsoft.com/office/drawing/2014/main" id="{0AB7DE90-EAC6-845A-C8B6-57CEF3864918}"/>
                </a:ext>
              </a:extLst>
            </p:cNvPr>
            <p:cNvSpPr/>
            <p:nvPr/>
          </p:nvSpPr>
          <p:spPr>
            <a:xfrm>
              <a:off x="3282836" y="469824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9" name="Oval 34048">
              <a:extLst>
                <a:ext uri="{FF2B5EF4-FFF2-40B4-BE49-F238E27FC236}">
                  <a16:creationId xmlns:a16="http://schemas.microsoft.com/office/drawing/2014/main" id="{E50C1F5D-CC59-9BAC-CAC2-EE0EAC2195D3}"/>
                </a:ext>
              </a:extLst>
            </p:cNvPr>
            <p:cNvSpPr/>
            <p:nvPr/>
          </p:nvSpPr>
          <p:spPr>
            <a:xfrm>
              <a:off x="3032465" y="513367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0" name="Oval 34049">
              <a:extLst>
                <a:ext uri="{FF2B5EF4-FFF2-40B4-BE49-F238E27FC236}">
                  <a16:creationId xmlns:a16="http://schemas.microsoft.com/office/drawing/2014/main" id="{5415BA38-7D91-944E-6DEC-710B591B35EF}"/>
                </a:ext>
              </a:extLst>
            </p:cNvPr>
            <p:cNvSpPr/>
            <p:nvPr/>
          </p:nvSpPr>
          <p:spPr>
            <a:xfrm>
              <a:off x="1203665" y="46873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1" name="Oval 34050">
              <a:extLst>
                <a:ext uri="{FF2B5EF4-FFF2-40B4-BE49-F238E27FC236}">
                  <a16:creationId xmlns:a16="http://schemas.microsoft.com/office/drawing/2014/main" id="{759CC27F-CD57-7D32-B882-BD2CDF99C471}"/>
                </a:ext>
              </a:extLst>
            </p:cNvPr>
            <p:cNvSpPr/>
            <p:nvPr/>
          </p:nvSpPr>
          <p:spPr>
            <a:xfrm>
              <a:off x="833550" y="46873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2" name="Oval 34051">
              <a:extLst>
                <a:ext uri="{FF2B5EF4-FFF2-40B4-BE49-F238E27FC236}">
                  <a16:creationId xmlns:a16="http://schemas.microsoft.com/office/drawing/2014/main" id="{D04ADC3A-C045-47AB-0551-7E8A3B841454}"/>
                </a:ext>
              </a:extLst>
            </p:cNvPr>
            <p:cNvSpPr/>
            <p:nvPr/>
          </p:nvSpPr>
          <p:spPr>
            <a:xfrm>
              <a:off x="985950" y="485064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3" name="Oval 34052">
              <a:extLst>
                <a:ext uri="{FF2B5EF4-FFF2-40B4-BE49-F238E27FC236}">
                  <a16:creationId xmlns:a16="http://schemas.microsoft.com/office/drawing/2014/main" id="{D64E95FB-4D1C-3495-FF44-8BBEDED7BD67}"/>
                </a:ext>
              </a:extLst>
            </p:cNvPr>
            <p:cNvSpPr/>
            <p:nvPr/>
          </p:nvSpPr>
          <p:spPr>
            <a:xfrm>
              <a:off x="985950" y="502482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4" name="Oval 34053">
              <a:extLst>
                <a:ext uri="{FF2B5EF4-FFF2-40B4-BE49-F238E27FC236}">
                  <a16:creationId xmlns:a16="http://schemas.microsoft.com/office/drawing/2014/main" id="{7D02E0B4-21C4-B3CB-2136-0B6FD3615FBC}"/>
                </a:ext>
              </a:extLst>
            </p:cNvPr>
            <p:cNvSpPr/>
            <p:nvPr/>
          </p:nvSpPr>
          <p:spPr>
            <a:xfrm>
              <a:off x="430778" y="509013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5" name="Oval 34054">
              <a:extLst>
                <a:ext uri="{FF2B5EF4-FFF2-40B4-BE49-F238E27FC236}">
                  <a16:creationId xmlns:a16="http://schemas.microsoft.com/office/drawing/2014/main" id="{ECBAF70B-367F-067B-00C0-125336DF411A}"/>
                </a:ext>
              </a:extLst>
            </p:cNvPr>
            <p:cNvSpPr/>
            <p:nvPr/>
          </p:nvSpPr>
          <p:spPr>
            <a:xfrm>
              <a:off x="985950" y="413219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6" name="Oval 34055">
              <a:extLst>
                <a:ext uri="{FF2B5EF4-FFF2-40B4-BE49-F238E27FC236}">
                  <a16:creationId xmlns:a16="http://schemas.microsoft.com/office/drawing/2014/main" id="{503C6731-258C-E347-90F3-C8EE6955D3FA}"/>
                </a:ext>
              </a:extLst>
            </p:cNvPr>
            <p:cNvSpPr/>
            <p:nvPr/>
          </p:nvSpPr>
          <p:spPr>
            <a:xfrm>
              <a:off x="1911236" y="465470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7" name="Oval 34056">
              <a:extLst>
                <a:ext uri="{FF2B5EF4-FFF2-40B4-BE49-F238E27FC236}">
                  <a16:creationId xmlns:a16="http://schemas.microsoft.com/office/drawing/2014/main" id="{F2D091A6-2717-9E33-F8D7-BFAB92AE0110}"/>
                </a:ext>
              </a:extLst>
            </p:cNvPr>
            <p:cNvSpPr/>
            <p:nvPr/>
          </p:nvSpPr>
          <p:spPr>
            <a:xfrm>
              <a:off x="2063636" y="472001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8" name="Oval 34057">
              <a:extLst>
                <a:ext uri="{FF2B5EF4-FFF2-40B4-BE49-F238E27FC236}">
                  <a16:creationId xmlns:a16="http://schemas.microsoft.com/office/drawing/2014/main" id="{AC309F20-B44E-FCE3-C59E-74D08C233BC3}"/>
                </a:ext>
              </a:extLst>
            </p:cNvPr>
            <p:cNvSpPr/>
            <p:nvPr/>
          </p:nvSpPr>
          <p:spPr>
            <a:xfrm>
              <a:off x="2226922" y="467647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9" name="Oval 34058">
              <a:extLst>
                <a:ext uri="{FF2B5EF4-FFF2-40B4-BE49-F238E27FC236}">
                  <a16:creationId xmlns:a16="http://schemas.microsoft.com/office/drawing/2014/main" id="{F3EA0E80-9EFD-7C31-46AF-2347DF068C57}"/>
                </a:ext>
              </a:extLst>
            </p:cNvPr>
            <p:cNvSpPr/>
            <p:nvPr/>
          </p:nvSpPr>
          <p:spPr>
            <a:xfrm>
              <a:off x="2139837" y="476355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0" name="Oval 34059">
              <a:extLst>
                <a:ext uri="{FF2B5EF4-FFF2-40B4-BE49-F238E27FC236}">
                  <a16:creationId xmlns:a16="http://schemas.microsoft.com/office/drawing/2014/main" id="{A88A6667-6C30-A9E7-C2E4-6236CC5D2F86}"/>
                </a:ext>
              </a:extLst>
            </p:cNvPr>
            <p:cNvSpPr/>
            <p:nvPr/>
          </p:nvSpPr>
          <p:spPr>
            <a:xfrm>
              <a:off x="2259580" y="475267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1" name="Oval 34060">
              <a:extLst>
                <a:ext uri="{FF2B5EF4-FFF2-40B4-BE49-F238E27FC236}">
                  <a16:creationId xmlns:a16="http://schemas.microsoft.com/office/drawing/2014/main" id="{D4FEA8A9-1112-CFFE-610C-3ED8FADE42DA}"/>
                </a:ext>
              </a:extLst>
            </p:cNvPr>
            <p:cNvSpPr/>
            <p:nvPr/>
          </p:nvSpPr>
          <p:spPr>
            <a:xfrm>
              <a:off x="2357549" y="480710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2" name="Oval 34061">
              <a:extLst>
                <a:ext uri="{FF2B5EF4-FFF2-40B4-BE49-F238E27FC236}">
                  <a16:creationId xmlns:a16="http://schemas.microsoft.com/office/drawing/2014/main" id="{785E349A-3440-3562-BFA0-EA3F346B2F81}"/>
                </a:ext>
              </a:extLst>
            </p:cNvPr>
            <p:cNvSpPr/>
            <p:nvPr/>
          </p:nvSpPr>
          <p:spPr>
            <a:xfrm>
              <a:off x="2020092" y="466558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3" name="Oval 34062">
              <a:extLst>
                <a:ext uri="{FF2B5EF4-FFF2-40B4-BE49-F238E27FC236}">
                  <a16:creationId xmlns:a16="http://schemas.microsoft.com/office/drawing/2014/main" id="{4566E0F0-C0B0-445A-20E8-5ED1BD17BD5C}"/>
                </a:ext>
              </a:extLst>
            </p:cNvPr>
            <p:cNvSpPr/>
            <p:nvPr/>
          </p:nvSpPr>
          <p:spPr>
            <a:xfrm>
              <a:off x="1922122" y="481798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4" name="Oval 34063">
              <a:extLst>
                <a:ext uri="{FF2B5EF4-FFF2-40B4-BE49-F238E27FC236}">
                  <a16:creationId xmlns:a16="http://schemas.microsoft.com/office/drawing/2014/main" id="{58DF7666-8880-0498-A475-CD9AFAAA9F6E}"/>
                </a:ext>
              </a:extLst>
            </p:cNvPr>
            <p:cNvSpPr/>
            <p:nvPr/>
          </p:nvSpPr>
          <p:spPr>
            <a:xfrm>
              <a:off x="2509951" y="480710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5" name="Oval 34064">
              <a:extLst>
                <a:ext uri="{FF2B5EF4-FFF2-40B4-BE49-F238E27FC236}">
                  <a16:creationId xmlns:a16="http://schemas.microsoft.com/office/drawing/2014/main" id="{3107529D-6FBB-A10D-6272-B2DF274487D0}"/>
                </a:ext>
              </a:extLst>
            </p:cNvPr>
            <p:cNvSpPr/>
            <p:nvPr/>
          </p:nvSpPr>
          <p:spPr>
            <a:xfrm>
              <a:off x="2183379" y="486153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6" name="Oval 34065">
              <a:extLst>
                <a:ext uri="{FF2B5EF4-FFF2-40B4-BE49-F238E27FC236}">
                  <a16:creationId xmlns:a16="http://schemas.microsoft.com/office/drawing/2014/main" id="{2E2BFE45-0DD9-BC7E-DD91-7D7C2D33D714}"/>
                </a:ext>
              </a:extLst>
            </p:cNvPr>
            <p:cNvSpPr/>
            <p:nvPr/>
          </p:nvSpPr>
          <p:spPr>
            <a:xfrm>
              <a:off x="2324895" y="4741786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7" name="Oval 34066">
              <a:extLst>
                <a:ext uri="{FF2B5EF4-FFF2-40B4-BE49-F238E27FC236}">
                  <a16:creationId xmlns:a16="http://schemas.microsoft.com/office/drawing/2014/main" id="{5E5A12D1-970B-9E3A-255A-620B50DD7554}"/>
                </a:ext>
              </a:extLst>
            </p:cNvPr>
            <p:cNvSpPr/>
            <p:nvPr/>
          </p:nvSpPr>
          <p:spPr>
            <a:xfrm>
              <a:off x="2368436" y="4665586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8" name="Oval 34067">
              <a:extLst>
                <a:ext uri="{FF2B5EF4-FFF2-40B4-BE49-F238E27FC236}">
                  <a16:creationId xmlns:a16="http://schemas.microsoft.com/office/drawing/2014/main" id="{936F424E-FFB4-EBC5-23EC-BC5B0C31C936}"/>
                </a:ext>
              </a:extLst>
            </p:cNvPr>
            <p:cNvSpPr/>
            <p:nvPr/>
          </p:nvSpPr>
          <p:spPr>
            <a:xfrm>
              <a:off x="2063636" y="480710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069" name="Straight Connector 34068">
            <a:extLst>
              <a:ext uri="{FF2B5EF4-FFF2-40B4-BE49-F238E27FC236}">
                <a16:creationId xmlns:a16="http://schemas.microsoft.com/office/drawing/2014/main" id="{FC825770-37E7-4AE2-95F7-BC0FCEC8089C}"/>
              </a:ext>
            </a:extLst>
          </p:cNvPr>
          <p:cNvCxnSpPr>
            <a:cxnSpLocks/>
          </p:cNvCxnSpPr>
          <p:nvPr/>
        </p:nvCxnSpPr>
        <p:spPr>
          <a:xfrm flipV="1">
            <a:off x="2347483" y="5286078"/>
            <a:ext cx="1669965" cy="4144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70" name="Straight Connector 34069">
            <a:extLst>
              <a:ext uri="{FF2B5EF4-FFF2-40B4-BE49-F238E27FC236}">
                <a16:creationId xmlns:a16="http://schemas.microsoft.com/office/drawing/2014/main" id="{3154B268-8E5E-A251-45E9-C7B10B04BE5E}"/>
              </a:ext>
            </a:extLst>
          </p:cNvPr>
          <p:cNvCxnSpPr>
            <a:cxnSpLocks/>
          </p:cNvCxnSpPr>
          <p:nvPr/>
        </p:nvCxnSpPr>
        <p:spPr>
          <a:xfrm>
            <a:off x="8074449" y="5286078"/>
            <a:ext cx="1330991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74" name="Rectangle 34073">
            <a:extLst>
              <a:ext uri="{FF2B5EF4-FFF2-40B4-BE49-F238E27FC236}">
                <a16:creationId xmlns:a16="http://schemas.microsoft.com/office/drawing/2014/main" id="{4573ADC5-BE8A-C438-CAA1-64371345D33B}"/>
              </a:ext>
            </a:extLst>
          </p:cNvPr>
          <p:cNvSpPr/>
          <p:nvPr/>
        </p:nvSpPr>
        <p:spPr>
          <a:xfrm>
            <a:off x="2406404" y="4381500"/>
            <a:ext cx="1247006" cy="27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36" name="Rounded Rectangle 33935">
            <a:extLst>
              <a:ext uri="{FF2B5EF4-FFF2-40B4-BE49-F238E27FC236}">
                <a16:creationId xmlns:a16="http://schemas.microsoft.com/office/drawing/2014/main" id="{BEF88B5A-2DBE-C61E-2C71-4E2CFEDD73DA}"/>
              </a:ext>
            </a:extLst>
          </p:cNvPr>
          <p:cNvSpPr/>
          <p:nvPr/>
        </p:nvSpPr>
        <p:spPr>
          <a:xfrm>
            <a:off x="2895975" y="2762275"/>
            <a:ext cx="5864894" cy="343050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075" name="Rectangle 34074">
            <a:extLst>
              <a:ext uri="{FF2B5EF4-FFF2-40B4-BE49-F238E27FC236}">
                <a16:creationId xmlns:a16="http://schemas.microsoft.com/office/drawing/2014/main" id="{E9C1C42B-80AB-AF37-9679-61C36DC7D095}"/>
              </a:ext>
            </a:extLst>
          </p:cNvPr>
          <p:cNvSpPr/>
          <p:nvPr/>
        </p:nvSpPr>
        <p:spPr>
          <a:xfrm>
            <a:off x="5450418" y="4955792"/>
            <a:ext cx="2156531" cy="752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077" name="Group 34076">
            <a:extLst>
              <a:ext uri="{FF2B5EF4-FFF2-40B4-BE49-F238E27FC236}">
                <a16:creationId xmlns:a16="http://schemas.microsoft.com/office/drawing/2014/main" id="{0FA371B9-CED2-EB8F-195A-A66B7B5883EA}"/>
              </a:ext>
            </a:extLst>
          </p:cNvPr>
          <p:cNvGrpSpPr/>
          <p:nvPr/>
        </p:nvGrpSpPr>
        <p:grpSpPr>
          <a:xfrm>
            <a:off x="5294335" y="4962590"/>
            <a:ext cx="2901378" cy="1028200"/>
            <a:chOff x="5509948" y="3925975"/>
            <a:chExt cx="3617897" cy="1303810"/>
          </a:xfrm>
        </p:grpSpPr>
        <p:sp>
          <p:nvSpPr>
            <p:cNvPr id="34078" name="Rectangle 34077">
              <a:extLst>
                <a:ext uri="{FF2B5EF4-FFF2-40B4-BE49-F238E27FC236}">
                  <a16:creationId xmlns:a16="http://schemas.microsoft.com/office/drawing/2014/main" id="{962F99D8-5B38-79D9-F02E-4E783A86EFC9}"/>
                </a:ext>
              </a:extLst>
            </p:cNvPr>
            <p:cNvSpPr/>
            <p:nvPr/>
          </p:nvSpPr>
          <p:spPr>
            <a:xfrm>
              <a:off x="5730386" y="4366499"/>
              <a:ext cx="2589554" cy="863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79" name="Parallelogram 34078">
              <a:extLst>
                <a:ext uri="{FF2B5EF4-FFF2-40B4-BE49-F238E27FC236}">
                  <a16:creationId xmlns:a16="http://schemas.microsoft.com/office/drawing/2014/main" id="{EF45CBD2-4525-C715-6053-28FFCAE1BB2E}"/>
                </a:ext>
              </a:extLst>
            </p:cNvPr>
            <p:cNvSpPr/>
            <p:nvPr/>
          </p:nvSpPr>
          <p:spPr>
            <a:xfrm>
              <a:off x="5509948" y="3925975"/>
              <a:ext cx="3617897" cy="1293785"/>
            </a:xfrm>
            <a:prstGeom prst="parallelogram">
              <a:avLst>
                <a:gd name="adj" fmla="val 4357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0" name="Oval 34079">
              <a:extLst>
                <a:ext uri="{FF2B5EF4-FFF2-40B4-BE49-F238E27FC236}">
                  <a16:creationId xmlns:a16="http://schemas.microsoft.com/office/drawing/2014/main" id="{9C59798E-6D92-DAC5-BDF6-A28D7F84C94A}"/>
                </a:ext>
              </a:extLst>
            </p:cNvPr>
            <p:cNvSpPr/>
            <p:nvPr/>
          </p:nvSpPr>
          <p:spPr>
            <a:xfrm>
              <a:off x="7078163" y="451068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1" name="Oval 34080">
              <a:extLst>
                <a:ext uri="{FF2B5EF4-FFF2-40B4-BE49-F238E27FC236}">
                  <a16:creationId xmlns:a16="http://schemas.microsoft.com/office/drawing/2014/main" id="{AF01F0F7-7D7A-C292-60AE-4DDC69D28034}"/>
                </a:ext>
              </a:extLst>
            </p:cNvPr>
            <p:cNvSpPr/>
            <p:nvPr/>
          </p:nvSpPr>
          <p:spPr>
            <a:xfrm>
              <a:off x="7230563" y="466308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2" name="Oval 34081">
              <a:extLst>
                <a:ext uri="{FF2B5EF4-FFF2-40B4-BE49-F238E27FC236}">
                  <a16:creationId xmlns:a16="http://schemas.microsoft.com/office/drawing/2014/main" id="{BC2AEBB4-FDF5-16E5-78A1-A0B6E339985F}"/>
                </a:ext>
              </a:extLst>
            </p:cNvPr>
            <p:cNvSpPr/>
            <p:nvPr/>
          </p:nvSpPr>
          <p:spPr>
            <a:xfrm>
              <a:off x="7078162" y="454333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3" name="Oval 34082">
              <a:extLst>
                <a:ext uri="{FF2B5EF4-FFF2-40B4-BE49-F238E27FC236}">
                  <a16:creationId xmlns:a16="http://schemas.microsoft.com/office/drawing/2014/main" id="{53870FCC-4F5F-70C7-A65C-D7289D8F331D}"/>
                </a:ext>
              </a:extLst>
            </p:cNvPr>
            <p:cNvSpPr/>
            <p:nvPr/>
          </p:nvSpPr>
          <p:spPr>
            <a:xfrm>
              <a:off x="6218187" y="469573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4" name="Oval 34083">
              <a:extLst>
                <a:ext uri="{FF2B5EF4-FFF2-40B4-BE49-F238E27FC236}">
                  <a16:creationId xmlns:a16="http://schemas.microsoft.com/office/drawing/2014/main" id="{86CAADEF-B94A-31CE-EF2C-0ACEE69AE949}"/>
                </a:ext>
              </a:extLst>
            </p:cNvPr>
            <p:cNvSpPr/>
            <p:nvPr/>
          </p:nvSpPr>
          <p:spPr>
            <a:xfrm>
              <a:off x="7110819" y="479370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5" name="Oval 34084">
              <a:extLst>
                <a:ext uri="{FF2B5EF4-FFF2-40B4-BE49-F238E27FC236}">
                  <a16:creationId xmlns:a16="http://schemas.microsoft.com/office/drawing/2014/main" id="{B49504C5-9D50-D8AE-FB0C-988DBEBF1C34}"/>
                </a:ext>
              </a:extLst>
            </p:cNvPr>
            <p:cNvSpPr/>
            <p:nvPr/>
          </p:nvSpPr>
          <p:spPr>
            <a:xfrm>
              <a:off x="7110819" y="458687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6" name="Oval 34085">
              <a:extLst>
                <a:ext uri="{FF2B5EF4-FFF2-40B4-BE49-F238E27FC236}">
                  <a16:creationId xmlns:a16="http://schemas.microsoft.com/office/drawing/2014/main" id="{071BF3B9-8546-A8EC-F322-5D964B66D3A8}"/>
                </a:ext>
              </a:extLst>
            </p:cNvPr>
            <p:cNvSpPr/>
            <p:nvPr/>
          </p:nvSpPr>
          <p:spPr>
            <a:xfrm>
              <a:off x="7252333" y="456510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7" name="Oval 34086">
              <a:extLst>
                <a:ext uri="{FF2B5EF4-FFF2-40B4-BE49-F238E27FC236}">
                  <a16:creationId xmlns:a16="http://schemas.microsoft.com/office/drawing/2014/main" id="{6597168A-087D-8E13-16C3-6CC638EE2A3D}"/>
                </a:ext>
              </a:extLst>
            </p:cNvPr>
            <p:cNvSpPr/>
            <p:nvPr/>
          </p:nvSpPr>
          <p:spPr>
            <a:xfrm>
              <a:off x="7110819" y="471750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8" name="Oval 34087">
              <a:extLst>
                <a:ext uri="{FF2B5EF4-FFF2-40B4-BE49-F238E27FC236}">
                  <a16:creationId xmlns:a16="http://schemas.microsoft.com/office/drawing/2014/main" id="{27FB10BA-ACA6-5A32-4639-F5FE4619345C}"/>
                </a:ext>
              </a:extLst>
            </p:cNvPr>
            <p:cNvSpPr/>
            <p:nvPr/>
          </p:nvSpPr>
          <p:spPr>
            <a:xfrm>
              <a:off x="7263219" y="476104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9" name="Oval 34088">
              <a:extLst>
                <a:ext uri="{FF2B5EF4-FFF2-40B4-BE49-F238E27FC236}">
                  <a16:creationId xmlns:a16="http://schemas.microsoft.com/office/drawing/2014/main" id="{E8833958-E891-E535-5A8B-4BE1FF022920}"/>
                </a:ext>
              </a:extLst>
            </p:cNvPr>
            <p:cNvSpPr/>
            <p:nvPr/>
          </p:nvSpPr>
          <p:spPr>
            <a:xfrm>
              <a:off x="8199394" y="426029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0" name="Oval 34089">
              <a:extLst>
                <a:ext uri="{FF2B5EF4-FFF2-40B4-BE49-F238E27FC236}">
                  <a16:creationId xmlns:a16="http://schemas.microsoft.com/office/drawing/2014/main" id="{C78B7FBE-EBEF-A556-4D69-8BBC462F41E3}"/>
                </a:ext>
              </a:extLst>
            </p:cNvPr>
            <p:cNvSpPr/>
            <p:nvPr/>
          </p:nvSpPr>
          <p:spPr>
            <a:xfrm>
              <a:off x="8155851" y="442358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1" name="Oval 34090">
              <a:extLst>
                <a:ext uri="{FF2B5EF4-FFF2-40B4-BE49-F238E27FC236}">
                  <a16:creationId xmlns:a16="http://schemas.microsoft.com/office/drawing/2014/main" id="{FAD32B30-4368-9A70-4671-1E7EC5494493}"/>
                </a:ext>
              </a:extLst>
            </p:cNvPr>
            <p:cNvSpPr/>
            <p:nvPr/>
          </p:nvSpPr>
          <p:spPr>
            <a:xfrm>
              <a:off x="8308251" y="428207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2" name="Oval 34091">
              <a:extLst>
                <a:ext uri="{FF2B5EF4-FFF2-40B4-BE49-F238E27FC236}">
                  <a16:creationId xmlns:a16="http://schemas.microsoft.com/office/drawing/2014/main" id="{93EAD599-FBC8-6DB8-EE97-A1C01DCE17AF}"/>
                </a:ext>
              </a:extLst>
            </p:cNvPr>
            <p:cNvSpPr/>
            <p:nvPr/>
          </p:nvSpPr>
          <p:spPr>
            <a:xfrm>
              <a:off x="7295880" y="460864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3" name="Oval 34092">
              <a:extLst>
                <a:ext uri="{FF2B5EF4-FFF2-40B4-BE49-F238E27FC236}">
                  <a16:creationId xmlns:a16="http://schemas.microsoft.com/office/drawing/2014/main" id="{F3FCC2EC-7FFF-18D9-A5A6-E951A20C915F}"/>
                </a:ext>
              </a:extLst>
            </p:cNvPr>
            <p:cNvSpPr/>
            <p:nvPr/>
          </p:nvSpPr>
          <p:spPr>
            <a:xfrm>
              <a:off x="7110821" y="453244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4" name="Oval 34093">
              <a:extLst>
                <a:ext uri="{FF2B5EF4-FFF2-40B4-BE49-F238E27FC236}">
                  <a16:creationId xmlns:a16="http://schemas.microsoft.com/office/drawing/2014/main" id="{26AC81A8-DFCA-1A65-A6D7-D32E6763B937}"/>
                </a:ext>
              </a:extLst>
            </p:cNvPr>
            <p:cNvSpPr/>
            <p:nvPr/>
          </p:nvSpPr>
          <p:spPr>
            <a:xfrm>
              <a:off x="7056391" y="444535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5" name="Oval 34094">
              <a:extLst>
                <a:ext uri="{FF2B5EF4-FFF2-40B4-BE49-F238E27FC236}">
                  <a16:creationId xmlns:a16="http://schemas.microsoft.com/office/drawing/2014/main" id="{0DED2E1E-BB5E-23C7-3D9D-6CCA52CCED0F}"/>
                </a:ext>
              </a:extLst>
            </p:cNvPr>
            <p:cNvSpPr/>
            <p:nvPr/>
          </p:nvSpPr>
          <p:spPr>
            <a:xfrm>
              <a:off x="7350307" y="475015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6" name="Oval 34095">
              <a:extLst>
                <a:ext uri="{FF2B5EF4-FFF2-40B4-BE49-F238E27FC236}">
                  <a16:creationId xmlns:a16="http://schemas.microsoft.com/office/drawing/2014/main" id="{6C54FC83-05C6-EBA1-E6E0-B75128E6E0B2}"/>
                </a:ext>
              </a:extLst>
            </p:cNvPr>
            <p:cNvSpPr/>
            <p:nvPr/>
          </p:nvSpPr>
          <p:spPr>
            <a:xfrm>
              <a:off x="6980190" y="48263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7" name="Oval 34096">
              <a:extLst>
                <a:ext uri="{FF2B5EF4-FFF2-40B4-BE49-F238E27FC236}">
                  <a16:creationId xmlns:a16="http://schemas.microsoft.com/office/drawing/2014/main" id="{497AD035-B356-9C49-4A18-DDFE1B0D76A5}"/>
                </a:ext>
              </a:extLst>
            </p:cNvPr>
            <p:cNvSpPr/>
            <p:nvPr/>
          </p:nvSpPr>
          <p:spPr>
            <a:xfrm>
              <a:off x="7099932" y="49787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8" name="Oval 34097">
              <a:extLst>
                <a:ext uri="{FF2B5EF4-FFF2-40B4-BE49-F238E27FC236}">
                  <a16:creationId xmlns:a16="http://schemas.microsoft.com/office/drawing/2014/main" id="{445A0E87-E787-9022-FD4D-E9C08873EF63}"/>
                </a:ext>
              </a:extLst>
            </p:cNvPr>
            <p:cNvSpPr/>
            <p:nvPr/>
          </p:nvSpPr>
          <p:spPr>
            <a:xfrm>
              <a:off x="7230563" y="49787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9" name="Oval 34098">
              <a:extLst>
                <a:ext uri="{FF2B5EF4-FFF2-40B4-BE49-F238E27FC236}">
                  <a16:creationId xmlns:a16="http://schemas.microsoft.com/office/drawing/2014/main" id="{ADEF90D2-A608-089A-B50D-2E0AF675DB29}"/>
                </a:ext>
              </a:extLst>
            </p:cNvPr>
            <p:cNvSpPr/>
            <p:nvPr/>
          </p:nvSpPr>
          <p:spPr>
            <a:xfrm>
              <a:off x="7197909" y="485900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0" name="Oval 34099">
              <a:extLst>
                <a:ext uri="{FF2B5EF4-FFF2-40B4-BE49-F238E27FC236}">
                  <a16:creationId xmlns:a16="http://schemas.microsoft.com/office/drawing/2014/main" id="{10CB7612-466D-E0BB-FB4E-B32542AD1E0A}"/>
                </a:ext>
              </a:extLst>
            </p:cNvPr>
            <p:cNvSpPr/>
            <p:nvPr/>
          </p:nvSpPr>
          <p:spPr>
            <a:xfrm>
              <a:off x="7121708" y="468483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1" name="Oval 34100">
              <a:extLst>
                <a:ext uri="{FF2B5EF4-FFF2-40B4-BE49-F238E27FC236}">
                  <a16:creationId xmlns:a16="http://schemas.microsoft.com/office/drawing/2014/main" id="{752BDB16-1A3E-494F-C281-A6F46178AC42}"/>
                </a:ext>
              </a:extLst>
            </p:cNvPr>
            <p:cNvSpPr/>
            <p:nvPr/>
          </p:nvSpPr>
          <p:spPr>
            <a:xfrm>
              <a:off x="7274108" y="449978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2" name="Oval 34101">
              <a:extLst>
                <a:ext uri="{FF2B5EF4-FFF2-40B4-BE49-F238E27FC236}">
                  <a16:creationId xmlns:a16="http://schemas.microsoft.com/office/drawing/2014/main" id="{9B539544-86BE-6BFD-4CF5-C8F2575DD47B}"/>
                </a:ext>
              </a:extLst>
            </p:cNvPr>
            <p:cNvSpPr/>
            <p:nvPr/>
          </p:nvSpPr>
          <p:spPr>
            <a:xfrm>
              <a:off x="7274108" y="43147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3" name="Oval 34102">
              <a:extLst>
                <a:ext uri="{FF2B5EF4-FFF2-40B4-BE49-F238E27FC236}">
                  <a16:creationId xmlns:a16="http://schemas.microsoft.com/office/drawing/2014/main" id="{D0373822-3DD6-816F-5AB1-706BA035B8C1}"/>
                </a:ext>
              </a:extLst>
            </p:cNvPr>
            <p:cNvSpPr/>
            <p:nvPr/>
          </p:nvSpPr>
          <p:spPr>
            <a:xfrm>
              <a:off x="7034622" y="417320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4" name="Oval 34103">
              <a:extLst>
                <a:ext uri="{FF2B5EF4-FFF2-40B4-BE49-F238E27FC236}">
                  <a16:creationId xmlns:a16="http://schemas.microsoft.com/office/drawing/2014/main" id="{DCC7F29F-DDD8-93A0-26DE-FED7A973A355}"/>
                </a:ext>
              </a:extLst>
            </p:cNvPr>
            <p:cNvSpPr/>
            <p:nvPr/>
          </p:nvSpPr>
          <p:spPr>
            <a:xfrm>
              <a:off x="7067278" y="426029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5" name="Oval 34104">
              <a:extLst>
                <a:ext uri="{FF2B5EF4-FFF2-40B4-BE49-F238E27FC236}">
                  <a16:creationId xmlns:a16="http://schemas.microsoft.com/office/drawing/2014/main" id="{6F76E80D-1EA7-7650-7844-A260C4C062AE}"/>
                </a:ext>
              </a:extLst>
            </p:cNvPr>
            <p:cNvSpPr/>
            <p:nvPr/>
          </p:nvSpPr>
          <p:spPr>
            <a:xfrm>
              <a:off x="8079653" y="42058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6" name="Oval 34105">
              <a:extLst>
                <a:ext uri="{FF2B5EF4-FFF2-40B4-BE49-F238E27FC236}">
                  <a16:creationId xmlns:a16="http://schemas.microsoft.com/office/drawing/2014/main" id="{7B1C6DB9-01F9-A7E3-80C4-3285A73CF50E}"/>
                </a:ext>
              </a:extLst>
            </p:cNvPr>
            <p:cNvSpPr/>
            <p:nvPr/>
          </p:nvSpPr>
          <p:spPr>
            <a:xfrm>
              <a:off x="7981680" y="412966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7" name="Oval 34106">
              <a:extLst>
                <a:ext uri="{FF2B5EF4-FFF2-40B4-BE49-F238E27FC236}">
                  <a16:creationId xmlns:a16="http://schemas.microsoft.com/office/drawing/2014/main" id="{7ED589DB-6301-9697-CD9C-F4AC231C66DB}"/>
                </a:ext>
              </a:extLst>
            </p:cNvPr>
            <p:cNvSpPr/>
            <p:nvPr/>
          </p:nvSpPr>
          <p:spPr>
            <a:xfrm>
              <a:off x="8166738" y="428206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8" name="Oval 34107">
              <a:extLst>
                <a:ext uri="{FF2B5EF4-FFF2-40B4-BE49-F238E27FC236}">
                  <a16:creationId xmlns:a16="http://schemas.microsoft.com/office/drawing/2014/main" id="{2091C09C-B872-5B16-9C1D-5CCB48AF5363}"/>
                </a:ext>
              </a:extLst>
            </p:cNvPr>
            <p:cNvSpPr/>
            <p:nvPr/>
          </p:nvSpPr>
          <p:spPr>
            <a:xfrm>
              <a:off x="8134080" y="428206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9" name="Oval 34108">
              <a:extLst>
                <a:ext uri="{FF2B5EF4-FFF2-40B4-BE49-F238E27FC236}">
                  <a16:creationId xmlns:a16="http://schemas.microsoft.com/office/drawing/2014/main" id="{A9D725A2-E3AC-F605-48E2-B839B4CF7C11}"/>
                </a:ext>
              </a:extLst>
            </p:cNvPr>
            <p:cNvSpPr/>
            <p:nvPr/>
          </p:nvSpPr>
          <p:spPr>
            <a:xfrm>
              <a:off x="8351794" y="416231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0" name="Oval 34109">
              <a:extLst>
                <a:ext uri="{FF2B5EF4-FFF2-40B4-BE49-F238E27FC236}">
                  <a16:creationId xmlns:a16="http://schemas.microsoft.com/office/drawing/2014/main" id="{A39C0B54-CE5C-A558-AE0D-92DD7E10CC3C}"/>
                </a:ext>
              </a:extLst>
            </p:cNvPr>
            <p:cNvSpPr/>
            <p:nvPr/>
          </p:nvSpPr>
          <p:spPr>
            <a:xfrm>
              <a:off x="8547737" y="444534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1" name="Oval 34110">
              <a:extLst>
                <a:ext uri="{FF2B5EF4-FFF2-40B4-BE49-F238E27FC236}">
                  <a16:creationId xmlns:a16="http://schemas.microsoft.com/office/drawing/2014/main" id="{0157D299-487B-01F8-21CF-644094BF8268}"/>
                </a:ext>
              </a:extLst>
            </p:cNvPr>
            <p:cNvSpPr/>
            <p:nvPr/>
          </p:nvSpPr>
          <p:spPr>
            <a:xfrm>
              <a:off x="8482423" y="443446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2" name="Oval 34111">
              <a:extLst>
                <a:ext uri="{FF2B5EF4-FFF2-40B4-BE49-F238E27FC236}">
                  <a16:creationId xmlns:a16="http://schemas.microsoft.com/office/drawing/2014/main" id="{AD868DC2-2E6E-5595-5B2E-54079D3972ED}"/>
                </a:ext>
              </a:extLst>
            </p:cNvPr>
            <p:cNvSpPr/>
            <p:nvPr/>
          </p:nvSpPr>
          <p:spPr>
            <a:xfrm>
              <a:off x="6033135" y="464129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3" name="Oval 34112">
              <a:extLst>
                <a:ext uri="{FF2B5EF4-FFF2-40B4-BE49-F238E27FC236}">
                  <a16:creationId xmlns:a16="http://schemas.microsoft.com/office/drawing/2014/main" id="{3EE1DE70-6839-E8E5-DFB0-928B426CB718}"/>
                </a:ext>
              </a:extLst>
            </p:cNvPr>
            <p:cNvSpPr/>
            <p:nvPr/>
          </p:nvSpPr>
          <p:spPr>
            <a:xfrm>
              <a:off x="6098451" y="464129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4" name="Oval 34113">
              <a:extLst>
                <a:ext uri="{FF2B5EF4-FFF2-40B4-BE49-F238E27FC236}">
                  <a16:creationId xmlns:a16="http://schemas.microsoft.com/office/drawing/2014/main" id="{C73C9EF6-3002-3FF9-13BE-8DF5D94D8431}"/>
                </a:ext>
              </a:extLst>
            </p:cNvPr>
            <p:cNvSpPr/>
            <p:nvPr/>
          </p:nvSpPr>
          <p:spPr>
            <a:xfrm>
              <a:off x="6250851" y="480457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5" name="Oval 34114">
              <a:extLst>
                <a:ext uri="{FF2B5EF4-FFF2-40B4-BE49-F238E27FC236}">
                  <a16:creationId xmlns:a16="http://schemas.microsoft.com/office/drawing/2014/main" id="{160F599B-3319-989B-6B47-52FA5AA05137}"/>
                </a:ext>
              </a:extLst>
            </p:cNvPr>
            <p:cNvSpPr/>
            <p:nvPr/>
          </p:nvSpPr>
          <p:spPr>
            <a:xfrm>
              <a:off x="6250851" y="497875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6" name="Oval 34115">
              <a:extLst>
                <a:ext uri="{FF2B5EF4-FFF2-40B4-BE49-F238E27FC236}">
                  <a16:creationId xmlns:a16="http://schemas.microsoft.com/office/drawing/2014/main" id="{6CEB3AE3-9FB6-10BA-A91A-1A281B0CA714}"/>
                </a:ext>
              </a:extLst>
            </p:cNvPr>
            <p:cNvSpPr/>
            <p:nvPr/>
          </p:nvSpPr>
          <p:spPr>
            <a:xfrm>
              <a:off x="5695679" y="504406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7" name="Oval 34116">
              <a:extLst>
                <a:ext uri="{FF2B5EF4-FFF2-40B4-BE49-F238E27FC236}">
                  <a16:creationId xmlns:a16="http://schemas.microsoft.com/office/drawing/2014/main" id="{B41BE624-C9B8-C8FF-3968-C46EA9AAAFBF}"/>
                </a:ext>
              </a:extLst>
            </p:cNvPr>
            <p:cNvSpPr/>
            <p:nvPr/>
          </p:nvSpPr>
          <p:spPr>
            <a:xfrm>
              <a:off x="6250851" y="40861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8" name="Oval 34117">
              <a:extLst>
                <a:ext uri="{FF2B5EF4-FFF2-40B4-BE49-F238E27FC236}">
                  <a16:creationId xmlns:a16="http://schemas.microsoft.com/office/drawing/2014/main" id="{E4B4B88F-3EA0-15F7-0960-67BCEA88AF23}"/>
                </a:ext>
              </a:extLst>
            </p:cNvPr>
            <p:cNvSpPr/>
            <p:nvPr/>
          </p:nvSpPr>
          <p:spPr>
            <a:xfrm>
              <a:off x="6980193" y="460863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9" name="Oval 34118">
              <a:extLst>
                <a:ext uri="{FF2B5EF4-FFF2-40B4-BE49-F238E27FC236}">
                  <a16:creationId xmlns:a16="http://schemas.microsoft.com/office/drawing/2014/main" id="{41460636-C8A3-09DD-9C7B-BECE2642C303}"/>
                </a:ext>
              </a:extLst>
            </p:cNvPr>
            <p:cNvSpPr/>
            <p:nvPr/>
          </p:nvSpPr>
          <p:spPr>
            <a:xfrm>
              <a:off x="7132593" y="467394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0" name="Oval 34119">
              <a:extLst>
                <a:ext uri="{FF2B5EF4-FFF2-40B4-BE49-F238E27FC236}">
                  <a16:creationId xmlns:a16="http://schemas.microsoft.com/office/drawing/2014/main" id="{666174E1-2117-67F7-C78F-4EF770D34290}"/>
                </a:ext>
              </a:extLst>
            </p:cNvPr>
            <p:cNvSpPr/>
            <p:nvPr/>
          </p:nvSpPr>
          <p:spPr>
            <a:xfrm>
              <a:off x="7295879" y="463040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1" name="Oval 34120">
              <a:extLst>
                <a:ext uri="{FF2B5EF4-FFF2-40B4-BE49-F238E27FC236}">
                  <a16:creationId xmlns:a16="http://schemas.microsoft.com/office/drawing/2014/main" id="{1A7FB106-EA13-93E9-5D76-2F55DB4B5009}"/>
                </a:ext>
              </a:extLst>
            </p:cNvPr>
            <p:cNvSpPr/>
            <p:nvPr/>
          </p:nvSpPr>
          <p:spPr>
            <a:xfrm>
              <a:off x="7208794" y="471748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2" name="Oval 34121">
              <a:extLst>
                <a:ext uri="{FF2B5EF4-FFF2-40B4-BE49-F238E27FC236}">
                  <a16:creationId xmlns:a16="http://schemas.microsoft.com/office/drawing/2014/main" id="{807299CE-6096-6446-0C11-097582FE17E0}"/>
                </a:ext>
              </a:extLst>
            </p:cNvPr>
            <p:cNvSpPr/>
            <p:nvPr/>
          </p:nvSpPr>
          <p:spPr>
            <a:xfrm>
              <a:off x="7328537" y="470660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3" name="Oval 34122">
              <a:extLst>
                <a:ext uri="{FF2B5EF4-FFF2-40B4-BE49-F238E27FC236}">
                  <a16:creationId xmlns:a16="http://schemas.microsoft.com/office/drawing/2014/main" id="{D78239B5-5CD6-10C3-A48B-C683528C7DF3}"/>
                </a:ext>
              </a:extLst>
            </p:cNvPr>
            <p:cNvSpPr/>
            <p:nvPr/>
          </p:nvSpPr>
          <p:spPr>
            <a:xfrm>
              <a:off x="8210281" y="410788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4" name="Oval 34123">
              <a:extLst>
                <a:ext uri="{FF2B5EF4-FFF2-40B4-BE49-F238E27FC236}">
                  <a16:creationId xmlns:a16="http://schemas.microsoft.com/office/drawing/2014/main" id="{BEF1F644-4585-DB9B-F925-55CA29832B63}"/>
                </a:ext>
              </a:extLst>
            </p:cNvPr>
            <p:cNvSpPr/>
            <p:nvPr/>
          </p:nvSpPr>
          <p:spPr>
            <a:xfrm>
              <a:off x="7089049" y="461951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5" name="Oval 34124">
              <a:extLst>
                <a:ext uri="{FF2B5EF4-FFF2-40B4-BE49-F238E27FC236}">
                  <a16:creationId xmlns:a16="http://schemas.microsoft.com/office/drawing/2014/main" id="{5BB5047D-05CA-F3DB-0A82-BD813F0AC327}"/>
                </a:ext>
              </a:extLst>
            </p:cNvPr>
            <p:cNvSpPr/>
            <p:nvPr/>
          </p:nvSpPr>
          <p:spPr>
            <a:xfrm>
              <a:off x="6991079" y="477191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6" name="Oval 34125">
              <a:extLst>
                <a:ext uri="{FF2B5EF4-FFF2-40B4-BE49-F238E27FC236}">
                  <a16:creationId xmlns:a16="http://schemas.microsoft.com/office/drawing/2014/main" id="{19C5722E-4C52-2620-F4F8-0EFD79EEC3B0}"/>
                </a:ext>
              </a:extLst>
            </p:cNvPr>
            <p:cNvSpPr/>
            <p:nvPr/>
          </p:nvSpPr>
          <p:spPr>
            <a:xfrm>
              <a:off x="8362683" y="410788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7" name="Oval 34126">
              <a:extLst>
                <a:ext uri="{FF2B5EF4-FFF2-40B4-BE49-F238E27FC236}">
                  <a16:creationId xmlns:a16="http://schemas.microsoft.com/office/drawing/2014/main" id="{5D1F62C0-A4AA-544D-0D5A-394F22DCB485}"/>
                </a:ext>
              </a:extLst>
            </p:cNvPr>
            <p:cNvSpPr/>
            <p:nvPr/>
          </p:nvSpPr>
          <p:spPr>
            <a:xfrm>
              <a:off x="7252336" y="481546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8" name="Oval 34127">
              <a:extLst>
                <a:ext uri="{FF2B5EF4-FFF2-40B4-BE49-F238E27FC236}">
                  <a16:creationId xmlns:a16="http://schemas.microsoft.com/office/drawing/2014/main" id="{A50252F3-C7DB-B8CC-29D8-A83CCF055475}"/>
                </a:ext>
              </a:extLst>
            </p:cNvPr>
            <p:cNvSpPr/>
            <p:nvPr/>
          </p:nvSpPr>
          <p:spPr>
            <a:xfrm>
              <a:off x="7992570" y="448888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9" name="Oval 34128">
              <a:extLst>
                <a:ext uri="{FF2B5EF4-FFF2-40B4-BE49-F238E27FC236}">
                  <a16:creationId xmlns:a16="http://schemas.microsoft.com/office/drawing/2014/main" id="{47CD1BD7-4AB7-9691-4E41-D8F9CD631E6C}"/>
                </a:ext>
              </a:extLst>
            </p:cNvPr>
            <p:cNvSpPr/>
            <p:nvPr/>
          </p:nvSpPr>
          <p:spPr>
            <a:xfrm>
              <a:off x="8036111" y="441268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30" name="Oval 34129">
              <a:extLst>
                <a:ext uri="{FF2B5EF4-FFF2-40B4-BE49-F238E27FC236}">
                  <a16:creationId xmlns:a16="http://schemas.microsoft.com/office/drawing/2014/main" id="{2861D6C7-6B77-D782-6F87-C327BA5C3E53}"/>
                </a:ext>
              </a:extLst>
            </p:cNvPr>
            <p:cNvSpPr/>
            <p:nvPr/>
          </p:nvSpPr>
          <p:spPr>
            <a:xfrm>
              <a:off x="7132593" y="476103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37" name="Rounded Rectangle 34136">
            <a:extLst>
              <a:ext uri="{FF2B5EF4-FFF2-40B4-BE49-F238E27FC236}">
                <a16:creationId xmlns:a16="http://schemas.microsoft.com/office/drawing/2014/main" id="{7CBA2457-2DCF-91EA-50A2-D2A796AC0CB5}"/>
              </a:ext>
            </a:extLst>
          </p:cNvPr>
          <p:cNvSpPr/>
          <p:nvPr/>
        </p:nvSpPr>
        <p:spPr>
          <a:xfrm>
            <a:off x="282510" y="176494"/>
            <a:ext cx="4507204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Implicit Density Models (GANs)</a:t>
            </a:r>
          </a:p>
        </p:txBody>
      </p:sp>
      <p:sp>
        <p:nvSpPr>
          <p:cNvPr id="34138" name="TextBox 34137">
            <a:extLst>
              <a:ext uri="{FF2B5EF4-FFF2-40B4-BE49-F238E27FC236}">
                <a16:creationId xmlns:a16="http://schemas.microsoft.com/office/drawing/2014/main" id="{BAAD8CAA-FD4B-DAC0-E07C-5226343F4A37}"/>
              </a:ext>
            </a:extLst>
          </p:cNvPr>
          <p:cNvSpPr txBox="1"/>
          <p:nvPr/>
        </p:nvSpPr>
        <p:spPr>
          <a:xfrm>
            <a:off x="195185" y="887697"/>
            <a:ext cx="11801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We don’t need those distributions. We just need to generate samples (who cares about their probability values)</a:t>
            </a:r>
          </a:p>
        </p:txBody>
      </p:sp>
      <p:pic>
        <p:nvPicPr>
          <p:cNvPr id="34139" name="Picture 34138">
            <a:extLst>
              <a:ext uri="{FF2B5EF4-FFF2-40B4-BE49-F238E27FC236}">
                <a16:creationId xmlns:a16="http://schemas.microsoft.com/office/drawing/2014/main" id="{76F0F0A5-83D5-FDCB-362A-9D706AEAF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02" t="11356" r="44264" b="16148"/>
          <a:stretch/>
        </p:blipFill>
        <p:spPr>
          <a:xfrm>
            <a:off x="8708577" y="287159"/>
            <a:ext cx="746234" cy="361053"/>
          </a:xfrm>
          <a:prstGeom prst="rect">
            <a:avLst/>
          </a:prstGeom>
        </p:spPr>
      </p:pic>
      <p:pic>
        <p:nvPicPr>
          <p:cNvPr id="34140" name="Picture 34139">
            <a:extLst>
              <a:ext uri="{FF2B5EF4-FFF2-40B4-BE49-F238E27FC236}">
                <a16:creationId xmlns:a16="http://schemas.microsoft.com/office/drawing/2014/main" id="{A2AE3CFC-27A6-C59F-DCF5-0FBCE34310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913" b="-1584"/>
          <a:stretch/>
        </p:blipFill>
        <p:spPr>
          <a:xfrm>
            <a:off x="9726950" y="239288"/>
            <a:ext cx="783772" cy="451540"/>
          </a:xfrm>
          <a:prstGeom prst="rect">
            <a:avLst/>
          </a:prstGeom>
        </p:spPr>
      </p:pic>
      <p:sp>
        <p:nvSpPr>
          <p:cNvPr id="34141" name="TextBox 34140">
            <a:extLst>
              <a:ext uri="{FF2B5EF4-FFF2-40B4-BE49-F238E27FC236}">
                <a16:creationId xmlns:a16="http://schemas.microsoft.com/office/drawing/2014/main" id="{27157641-BBB6-DD01-868F-E0807B0FE227}"/>
              </a:ext>
            </a:extLst>
          </p:cNvPr>
          <p:cNvSpPr txBox="1"/>
          <p:nvPr/>
        </p:nvSpPr>
        <p:spPr>
          <a:xfrm>
            <a:off x="5769429" y="252232"/>
            <a:ext cx="4918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Why worry about learning                 or              </a:t>
            </a:r>
          </a:p>
        </p:txBody>
      </p:sp>
      <p:sp>
        <p:nvSpPr>
          <p:cNvPr id="34142" name="Rectangle 34141">
            <a:extLst>
              <a:ext uri="{FF2B5EF4-FFF2-40B4-BE49-F238E27FC236}">
                <a16:creationId xmlns:a16="http://schemas.microsoft.com/office/drawing/2014/main" id="{7A6E177C-8DCF-EE0F-D25F-DB49D18B33D5}"/>
              </a:ext>
            </a:extLst>
          </p:cNvPr>
          <p:cNvSpPr/>
          <p:nvPr/>
        </p:nvSpPr>
        <p:spPr>
          <a:xfrm>
            <a:off x="5313368" y="3089051"/>
            <a:ext cx="2477198" cy="1850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7F1C7-7D90-B2DC-75BC-87DD541B8E3A}"/>
              </a:ext>
            </a:extLst>
          </p:cNvPr>
          <p:cNvSpPr txBox="1"/>
          <p:nvPr/>
        </p:nvSpPr>
        <p:spPr>
          <a:xfrm>
            <a:off x="7063553" y="5513522"/>
            <a:ext cx="60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2744947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6EE3C63-F9BA-1FD6-01A3-4677DA4D88EC}"/>
              </a:ext>
            </a:extLst>
          </p:cNvPr>
          <p:cNvSpPr txBox="1"/>
          <p:nvPr/>
        </p:nvSpPr>
        <p:spPr>
          <a:xfrm>
            <a:off x="2039671" y="1541873"/>
            <a:ext cx="77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here is an idea to generate samples without </a:t>
            </a:r>
            <a:r>
              <a:rPr lang="en-US" dirty="0">
                <a:solidFill>
                  <a:srgbClr val="C00000"/>
                </a:solidFill>
              </a:rPr>
              <a:t>explicitly</a:t>
            </a:r>
            <a:r>
              <a:rPr lang="en-US" dirty="0"/>
              <a:t> learning the distribution: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9FDD50-C947-BE4A-8051-9344DDEEE473}"/>
              </a:ext>
            </a:extLst>
          </p:cNvPr>
          <p:cNvSpPr/>
          <p:nvPr/>
        </p:nvSpPr>
        <p:spPr>
          <a:xfrm>
            <a:off x="5594798" y="4650470"/>
            <a:ext cx="112540" cy="431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Generative adversarial networks explained - IBM Developer">
            <a:extLst>
              <a:ext uri="{FF2B5EF4-FFF2-40B4-BE49-F238E27FC236}">
                <a16:creationId xmlns:a16="http://schemas.microsoft.com/office/drawing/2014/main" id="{4D4FCF2D-4F17-24E7-B011-2ABDF3DF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248" y="2851121"/>
            <a:ext cx="6238691" cy="319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F75310-EBF2-A772-4A11-11DF0E9ECE5E}"/>
              </a:ext>
            </a:extLst>
          </p:cNvPr>
          <p:cNvSpPr/>
          <p:nvPr/>
        </p:nvSpPr>
        <p:spPr>
          <a:xfrm>
            <a:off x="7507460" y="3342365"/>
            <a:ext cx="1374960" cy="877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15CCFB-4F2D-FB8B-6356-3483FFD9AD47}"/>
              </a:ext>
            </a:extLst>
          </p:cNvPr>
          <p:cNvGrpSpPr/>
          <p:nvPr/>
        </p:nvGrpSpPr>
        <p:grpSpPr>
          <a:xfrm>
            <a:off x="3689597" y="2790833"/>
            <a:ext cx="1739050" cy="1704932"/>
            <a:chOff x="3864585" y="1322933"/>
            <a:chExt cx="2354986" cy="227728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52F02C-00ED-7F03-33BF-57E413F9E7A4}"/>
                </a:ext>
              </a:extLst>
            </p:cNvPr>
            <p:cNvSpPr/>
            <p:nvPr/>
          </p:nvSpPr>
          <p:spPr>
            <a:xfrm>
              <a:off x="3864585" y="1322933"/>
              <a:ext cx="2243011" cy="2137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2FEB2E-BFDA-34A6-FB1A-EE9953A61179}"/>
                </a:ext>
              </a:extLst>
            </p:cNvPr>
            <p:cNvSpPr/>
            <p:nvPr/>
          </p:nvSpPr>
          <p:spPr>
            <a:xfrm>
              <a:off x="5025538" y="3219681"/>
              <a:ext cx="1194033" cy="3805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534CDB6-D872-ABB8-864E-137705CDCDEB}"/>
              </a:ext>
            </a:extLst>
          </p:cNvPr>
          <p:cNvSpPr txBox="1"/>
          <p:nvPr/>
        </p:nvSpPr>
        <p:spPr>
          <a:xfrm>
            <a:off x="3621677" y="3921274"/>
            <a:ext cx="969582" cy="2765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images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2B6F51-DAB9-BA4D-AFD4-3690737181F4}"/>
              </a:ext>
            </a:extLst>
          </p:cNvPr>
          <p:cNvGrpSpPr/>
          <p:nvPr/>
        </p:nvGrpSpPr>
        <p:grpSpPr>
          <a:xfrm>
            <a:off x="3244676" y="2921992"/>
            <a:ext cx="2838260" cy="1020237"/>
            <a:chOff x="881744" y="4049486"/>
            <a:chExt cx="10232570" cy="2492587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71BF411F-BD78-B7F6-4DCC-8124A87042F4}"/>
                </a:ext>
              </a:extLst>
            </p:cNvPr>
            <p:cNvSpPr/>
            <p:nvPr/>
          </p:nvSpPr>
          <p:spPr>
            <a:xfrm>
              <a:off x="881744" y="4049486"/>
              <a:ext cx="10232570" cy="2492587"/>
            </a:xfrm>
            <a:prstGeom prst="parallelogram">
              <a:avLst>
                <a:gd name="adj" fmla="val 9432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64C6953-82A9-00C8-D3A3-36865CF0A26E}"/>
                </a:ext>
              </a:extLst>
            </p:cNvPr>
            <p:cNvSpPr/>
            <p:nvPr/>
          </p:nvSpPr>
          <p:spPr>
            <a:xfrm>
              <a:off x="4398691" y="599630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673718-BC69-016B-9E5F-A2842BBF69B4}"/>
                </a:ext>
              </a:extLst>
            </p:cNvPr>
            <p:cNvSpPr/>
            <p:nvPr/>
          </p:nvSpPr>
          <p:spPr>
            <a:xfrm>
              <a:off x="3282083" y="574493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D026BE6-5B12-5AA0-2BD7-39BD9851AD8B}"/>
                </a:ext>
              </a:extLst>
            </p:cNvPr>
            <p:cNvSpPr/>
            <p:nvPr/>
          </p:nvSpPr>
          <p:spPr>
            <a:xfrm>
              <a:off x="3667762" y="580326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7F430D-2B81-2C71-E0FE-D2B2E5A51AE3}"/>
                </a:ext>
              </a:extLst>
            </p:cNvPr>
            <p:cNvSpPr/>
            <p:nvPr/>
          </p:nvSpPr>
          <p:spPr>
            <a:xfrm>
              <a:off x="2824018" y="5973446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993D7CD-5D25-523B-E9E3-4BBAA2908DD6}"/>
                </a:ext>
              </a:extLst>
            </p:cNvPr>
            <p:cNvSpPr/>
            <p:nvPr/>
          </p:nvSpPr>
          <p:spPr>
            <a:xfrm>
              <a:off x="6339674" y="6260592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A89BED-CDD8-E21B-0E10-1B7FC1FDFCFF}"/>
                </a:ext>
              </a:extLst>
            </p:cNvPr>
            <p:cNvSpPr/>
            <p:nvPr/>
          </p:nvSpPr>
          <p:spPr>
            <a:xfrm>
              <a:off x="6840880" y="6305430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F123CEF-6336-DBD6-3D34-DB401AEC33A5}"/>
                </a:ext>
              </a:extLst>
            </p:cNvPr>
            <p:cNvSpPr/>
            <p:nvPr/>
          </p:nvSpPr>
          <p:spPr>
            <a:xfrm>
              <a:off x="3412711" y="6305430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931B04B-1CE6-66DE-44EF-F310896287FE}"/>
                </a:ext>
              </a:extLst>
            </p:cNvPr>
            <p:cNvSpPr/>
            <p:nvPr/>
          </p:nvSpPr>
          <p:spPr>
            <a:xfrm>
              <a:off x="7406935" y="6234469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A956308-8BF4-8A41-26A7-184F3ADB9CCF}"/>
                </a:ext>
              </a:extLst>
            </p:cNvPr>
            <p:cNvSpPr/>
            <p:nvPr/>
          </p:nvSpPr>
          <p:spPr>
            <a:xfrm>
              <a:off x="6940436" y="43978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7B04B80-0FBF-A4B6-0796-27DF8726F367}"/>
                </a:ext>
              </a:extLst>
            </p:cNvPr>
            <p:cNvSpPr/>
            <p:nvPr/>
          </p:nvSpPr>
          <p:spPr>
            <a:xfrm>
              <a:off x="7092836" y="45502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1070954-DAC9-2189-4A26-72AD967F8D30}"/>
                </a:ext>
              </a:extLst>
            </p:cNvPr>
            <p:cNvSpPr/>
            <p:nvPr/>
          </p:nvSpPr>
          <p:spPr>
            <a:xfrm>
              <a:off x="6792686" y="4526643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5938116-7CF2-6CF4-AB1A-D33025BA17FE}"/>
                </a:ext>
              </a:extLst>
            </p:cNvPr>
            <p:cNvSpPr/>
            <p:nvPr/>
          </p:nvSpPr>
          <p:spPr>
            <a:xfrm>
              <a:off x="9308181" y="4352109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9C070C5D-6C03-EE3F-3E18-3F9D8E007952}"/>
              </a:ext>
            </a:extLst>
          </p:cNvPr>
          <p:cNvSpPr/>
          <p:nvPr/>
        </p:nvSpPr>
        <p:spPr>
          <a:xfrm>
            <a:off x="2352459" y="4659584"/>
            <a:ext cx="1247006" cy="111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865" name="Group 33864">
            <a:extLst>
              <a:ext uri="{FF2B5EF4-FFF2-40B4-BE49-F238E27FC236}">
                <a16:creationId xmlns:a16="http://schemas.microsoft.com/office/drawing/2014/main" id="{9CAE728F-1A11-B46F-DC01-8B9B02D3B9E3}"/>
              </a:ext>
            </a:extLst>
          </p:cNvPr>
          <p:cNvGrpSpPr/>
          <p:nvPr/>
        </p:nvGrpSpPr>
        <p:grpSpPr>
          <a:xfrm>
            <a:off x="7375558" y="3182947"/>
            <a:ext cx="2671652" cy="976122"/>
            <a:chOff x="5509948" y="3925975"/>
            <a:chExt cx="3617897" cy="1303810"/>
          </a:xfrm>
        </p:grpSpPr>
        <p:sp>
          <p:nvSpPr>
            <p:cNvPr id="33866" name="Rectangle 33865">
              <a:extLst>
                <a:ext uri="{FF2B5EF4-FFF2-40B4-BE49-F238E27FC236}">
                  <a16:creationId xmlns:a16="http://schemas.microsoft.com/office/drawing/2014/main" id="{9242F050-FB82-FB02-CC66-242EFB99EF6C}"/>
                </a:ext>
              </a:extLst>
            </p:cNvPr>
            <p:cNvSpPr/>
            <p:nvPr/>
          </p:nvSpPr>
          <p:spPr>
            <a:xfrm>
              <a:off x="5730386" y="4366499"/>
              <a:ext cx="2589554" cy="863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67" name="Parallelogram 33866">
              <a:extLst>
                <a:ext uri="{FF2B5EF4-FFF2-40B4-BE49-F238E27FC236}">
                  <a16:creationId xmlns:a16="http://schemas.microsoft.com/office/drawing/2014/main" id="{127842FC-2CE1-D92F-A00C-8A703FACD99C}"/>
                </a:ext>
              </a:extLst>
            </p:cNvPr>
            <p:cNvSpPr/>
            <p:nvPr/>
          </p:nvSpPr>
          <p:spPr>
            <a:xfrm>
              <a:off x="5509948" y="3925975"/>
              <a:ext cx="3617897" cy="1293785"/>
            </a:xfrm>
            <a:prstGeom prst="parallelogram">
              <a:avLst>
                <a:gd name="adj" fmla="val 4357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68" name="Oval 33867">
              <a:extLst>
                <a:ext uri="{FF2B5EF4-FFF2-40B4-BE49-F238E27FC236}">
                  <a16:creationId xmlns:a16="http://schemas.microsoft.com/office/drawing/2014/main" id="{00453449-B32D-5ECA-8107-3A12983154DC}"/>
                </a:ext>
              </a:extLst>
            </p:cNvPr>
            <p:cNvSpPr/>
            <p:nvPr/>
          </p:nvSpPr>
          <p:spPr>
            <a:xfrm>
              <a:off x="7078163" y="451068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69" name="Oval 33868">
              <a:extLst>
                <a:ext uri="{FF2B5EF4-FFF2-40B4-BE49-F238E27FC236}">
                  <a16:creationId xmlns:a16="http://schemas.microsoft.com/office/drawing/2014/main" id="{3C4E539B-F027-DCC8-2B0B-3E2C92A2CF76}"/>
                </a:ext>
              </a:extLst>
            </p:cNvPr>
            <p:cNvSpPr/>
            <p:nvPr/>
          </p:nvSpPr>
          <p:spPr>
            <a:xfrm>
              <a:off x="7230563" y="466308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0" name="Oval 33869">
              <a:extLst>
                <a:ext uri="{FF2B5EF4-FFF2-40B4-BE49-F238E27FC236}">
                  <a16:creationId xmlns:a16="http://schemas.microsoft.com/office/drawing/2014/main" id="{60527ADC-03F2-E1B6-6C21-36D77A1DAB22}"/>
                </a:ext>
              </a:extLst>
            </p:cNvPr>
            <p:cNvSpPr/>
            <p:nvPr/>
          </p:nvSpPr>
          <p:spPr>
            <a:xfrm>
              <a:off x="7078162" y="454333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1" name="Oval 33870">
              <a:extLst>
                <a:ext uri="{FF2B5EF4-FFF2-40B4-BE49-F238E27FC236}">
                  <a16:creationId xmlns:a16="http://schemas.microsoft.com/office/drawing/2014/main" id="{779314E9-48E1-FFDF-AF98-4E257873D68D}"/>
                </a:ext>
              </a:extLst>
            </p:cNvPr>
            <p:cNvSpPr/>
            <p:nvPr/>
          </p:nvSpPr>
          <p:spPr>
            <a:xfrm>
              <a:off x="6218187" y="469573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2" name="Oval 33871">
              <a:extLst>
                <a:ext uri="{FF2B5EF4-FFF2-40B4-BE49-F238E27FC236}">
                  <a16:creationId xmlns:a16="http://schemas.microsoft.com/office/drawing/2014/main" id="{A63F8EC5-B644-DC9F-5FCC-A708FF79E035}"/>
                </a:ext>
              </a:extLst>
            </p:cNvPr>
            <p:cNvSpPr/>
            <p:nvPr/>
          </p:nvSpPr>
          <p:spPr>
            <a:xfrm>
              <a:off x="7110819" y="479370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3" name="Oval 33872">
              <a:extLst>
                <a:ext uri="{FF2B5EF4-FFF2-40B4-BE49-F238E27FC236}">
                  <a16:creationId xmlns:a16="http://schemas.microsoft.com/office/drawing/2014/main" id="{49248CD2-EF67-DA5E-4243-6239671CA1E6}"/>
                </a:ext>
              </a:extLst>
            </p:cNvPr>
            <p:cNvSpPr/>
            <p:nvPr/>
          </p:nvSpPr>
          <p:spPr>
            <a:xfrm>
              <a:off x="7110819" y="458687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4" name="Oval 33873">
              <a:extLst>
                <a:ext uri="{FF2B5EF4-FFF2-40B4-BE49-F238E27FC236}">
                  <a16:creationId xmlns:a16="http://schemas.microsoft.com/office/drawing/2014/main" id="{57D9F319-BC24-5AC9-C478-267D788A6DE7}"/>
                </a:ext>
              </a:extLst>
            </p:cNvPr>
            <p:cNvSpPr/>
            <p:nvPr/>
          </p:nvSpPr>
          <p:spPr>
            <a:xfrm>
              <a:off x="7252333" y="456510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5" name="Oval 33874">
              <a:extLst>
                <a:ext uri="{FF2B5EF4-FFF2-40B4-BE49-F238E27FC236}">
                  <a16:creationId xmlns:a16="http://schemas.microsoft.com/office/drawing/2014/main" id="{A0278CBB-85EC-0AA4-7AF6-8181C90E4D9D}"/>
                </a:ext>
              </a:extLst>
            </p:cNvPr>
            <p:cNvSpPr/>
            <p:nvPr/>
          </p:nvSpPr>
          <p:spPr>
            <a:xfrm>
              <a:off x="7110819" y="471750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6" name="Oval 33875">
              <a:extLst>
                <a:ext uri="{FF2B5EF4-FFF2-40B4-BE49-F238E27FC236}">
                  <a16:creationId xmlns:a16="http://schemas.microsoft.com/office/drawing/2014/main" id="{011537A5-1B4C-72F0-AA6E-1D2C75B33926}"/>
                </a:ext>
              </a:extLst>
            </p:cNvPr>
            <p:cNvSpPr/>
            <p:nvPr/>
          </p:nvSpPr>
          <p:spPr>
            <a:xfrm>
              <a:off x="7263219" y="476104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7" name="Oval 33876">
              <a:extLst>
                <a:ext uri="{FF2B5EF4-FFF2-40B4-BE49-F238E27FC236}">
                  <a16:creationId xmlns:a16="http://schemas.microsoft.com/office/drawing/2014/main" id="{38A92DCC-484D-3981-D174-DF7F6E336AA8}"/>
                </a:ext>
              </a:extLst>
            </p:cNvPr>
            <p:cNvSpPr/>
            <p:nvPr/>
          </p:nvSpPr>
          <p:spPr>
            <a:xfrm>
              <a:off x="8199394" y="426029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8" name="Oval 33877">
              <a:extLst>
                <a:ext uri="{FF2B5EF4-FFF2-40B4-BE49-F238E27FC236}">
                  <a16:creationId xmlns:a16="http://schemas.microsoft.com/office/drawing/2014/main" id="{06493126-EA6A-4819-C4DE-57BD0F39AF83}"/>
                </a:ext>
              </a:extLst>
            </p:cNvPr>
            <p:cNvSpPr/>
            <p:nvPr/>
          </p:nvSpPr>
          <p:spPr>
            <a:xfrm>
              <a:off x="8155851" y="442358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9" name="Oval 33878">
              <a:extLst>
                <a:ext uri="{FF2B5EF4-FFF2-40B4-BE49-F238E27FC236}">
                  <a16:creationId xmlns:a16="http://schemas.microsoft.com/office/drawing/2014/main" id="{E3E47099-C5AA-4FE9-E362-32BF26D3348D}"/>
                </a:ext>
              </a:extLst>
            </p:cNvPr>
            <p:cNvSpPr/>
            <p:nvPr/>
          </p:nvSpPr>
          <p:spPr>
            <a:xfrm>
              <a:off x="8308251" y="428207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0" name="Oval 33879">
              <a:extLst>
                <a:ext uri="{FF2B5EF4-FFF2-40B4-BE49-F238E27FC236}">
                  <a16:creationId xmlns:a16="http://schemas.microsoft.com/office/drawing/2014/main" id="{6F371CE6-544D-E8CB-D144-AB2BF99B38AF}"/>
                </a:ext>
              </a:extLst>
            </p:cNvPr>
            <p:cNvSpPr/>
            <p:nvPr/>
          </p:nvSpPr>
          <p:spPr>
            <a:xfrm>
              <a:off x="7295880" y="460864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1" name="Oval 33880">
              <a:extLst>
                <a:ext uri="{FF2B5EF4-FFF2-40B4-BE49-F238E27FC236}">
                  <a16:creationId xmlns:a16="http://schemas.microsoft.com/office/drawing/2014/main" id="{BE9C8460-01C1-1811-8D25-2886BD3C0D1A}"/>
                </a:ext>
              </a:extLst>
            </p:cNvPr>
            <p:cNvSpPr/>
            <p:nvPr/>
          </p:nvSpPr>
          <p:spPr>
            <a:xfrm>
              <a:off x="7110821" y="453244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2" name="Oval 33881">
              <a:extLst>
                <a:ext uri="{FF2B5EF4-FFF2-40B4-BE49-F238E27FC236}">
                  <a16:creationId xmlns:a16="http://schemas.microsoft.com/office/drawing/2014/main" id="{71DB3A43-BDC3-2CC4-B425-922C85641829}"/>
                </a:ext>
              </a:extLst>
            </p:cNvPr>
            <p:cNvSpPr/>
            <p:nvPr/>
          </p:nvSpPr>
          <p:spPr>
            <a:xfrm>
              <a:off x="7056391" y="444535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3" name="Oval 33882">
              <a:extLst>
                <a:ext uri="{FF2B5EF4-FFF2-40B4-BE49-F238E27FC236}">
                  <a16:creationId xmlns:a16="http://schemas.microsoft.com/office/drawing/2014/main" id="{A04BF6BC-E886-B482-B730-48F7BDB49DDF}"/>
                </a:ext>
              </a:extLst>
            </p:cNvPr>
            <p:cNvSpPr/>
            <p:nvPr/>
          </p:nvSpPr>
          <p:spPr>
            <a:xfrm>
              <a:off x="7350307" y="475015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4" name="Oval 33883">
              <a:extLst>
                <a:ext uri="{FF2B5EF4-FFF2-40B4-BE49-F238E27FC236}">
                  <a16:creationId xmlns:a16="http://schemas.microsoft.com/office/drawing/2014/main" id="{6EE5A9A3-E108-1A35-8301-2B9AF63C7477}"/>
                </a:ext>
              </a:extLst>
            </p:cNvPr>
            <p:cNvSpPr/>
            <p:nvPr/>
          </p:nvSpPr>
          <p:spPr>
            <a:xfrm>
              <a:off x="6980190" y="48263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5" name="Oval 33884">
              <a:extLst>
                <a:ext uri="{FF2B5EF4-FFF2-40B4-BE49-F238E27FC236}">
                  <a16:creationId xmlns:a16="http://schemas.microsoft.com/office/drawing/2014/main" id="{44C83FC5-274D-AA48-0E23-84662BEFB63D}"/>
                </a:ext>
              </a:extLst>
            </p:cNvPr>
            <p:cNvSpPr/>
            <p:nvPr/>
          </p:nvSpPr>
          <p:spPr>
            <a:xfrm>
              <a:off x="7099932" y="49787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6" name="Oval 33885">
              <a:extLst>
                <a:ext uri="{FF2B5EF4-FFF2-40B4-BE49-F238E27FC236}">
                  <a16:creationId xmlns:a16="http://schemas.microsoft.com/office/drawing/2014/main" id="{96ABF183-EC3E-3F34-809A-61EEE2A4B595}"/>
                </a:ext>
              </a:extLst>
            </p:cNvPr>
            <p:cNvSpPr/>
            <p:nvPr/>
          </p:nvSpPr>
          <p:spPr>
            <a:xfrm>
              <a:off x="7230563" y="49787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7" name="Oval 33886">
              <a:extLst>
                <a:ext uri="{FF2B5EF4-FFF2-40B4-BE49-F238E27FC236}">
                  <a16:creationId xmlns:a16="http://schemas.microsoft.com/office/drawing/2014/main" id="{0AC1B1D8-3AAE-5D2E-1445-852B44F27023}"/>
                </a:ext>
              </a:extLst>
            </p:cNvPr>
            <p:cNvSpPr/>
            <p:nvPr/>
          </p:nvSpPr>
          <p:spPr>
            <a:xfrm>
              <a:off x="7197909" y="485900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8" name="Oval 33887">
              <a:extLst>
                <a:ext uri="{FF2B5EF4-FFF2-40B4-BE49-F238E27FC236}">
                  <a16:creationId xmlns:a16="http://schemas.microsoft.com/office/drawing/2014/main" id="{9807B599-8ADF-8FCA-05E1-BDF3D31DD01D}"/>
                </a:ext>
              </a:extLst>
            </p:cNvPr>
            <p:cNvSpPr/>
            <p:nvPr/>
          </p:nvSpPr>
          <p:spPr>
            <a:xfrm>
              <a:off x="7121708" y="468483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9" name="Oval 33888">
              <a:extLst>
                <a:ext uri="{FF2B5EF4-FFF2-40B4-BE49-F238E27FC236}">
                  <a16:creationId xmlns:a16="http://schemas.microsoft.com/office/drawing/2014/main" id="{00CBAE9F-E6FF-B3BE-BA13-F7DD8090CCAE}"/>
                </a:ext>
              </a:extLst>
            </p:cNvPr>
            <p:cNvSpPr/>
            <p:nvPr/>
          </p:nvSpPr>
          <p:spPr>
            <a:xfrm>
              <a:off x="7274108" y="449978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0" name="Oval 33889">
              <a:extLst>
                <a:ext uri="{FF2B5EF4-FFF2-40B4-BE49-F238E27FC236}">
                  <a16:creationId xmlns:a16="http://schemas.microsoft.com/office/drawing/2014/main" id="{0A0C95D4-B4BF-85D4-19D3-81FC9777DD10}"/>
                </a:ext>
              </a:extLst>
            </p:cNvPr>
            <p:cNvSpPr/>
            <p:nvPr/>
          </p:nvSpPr>
          <p:spPr>
            <a:xfrm>
              <a:off x="7274108" y="43147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1" name="Oval 33890">
              <a:extLst>
                <a:ext uri="{FF2B5EF4-FFF2-40B4-BE49-F238E27FC236}">
                  <a16:creationId xmlns:a16="http://schemas.microsoft.com/office/drawing/2014/main" id="{59F0677B-4B05-80FB-3FA3-67D5AAC58606}"/>
                </a:ext>
              </a:extLst>
            </p:cNvPr>
            <p:cNvSpPr/>
            <p:nvPr/>
          </p:nvSpPr>
          <p:spPr>
            <a:xfrm>
              <a:off x="7034622" y="417320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2" name="Oval 33891">
              <a:extLst>
                <a:ext uri="{FF2B5EF4-FFF2-40B4-BE49-F238E27FC236}">
                  <a16:creationId xmlns:a16="http://schemas.microsoft.com/office/drawing/2014/main" id="{34BEEAF9-F8B6-E7A8-EF48-50EF908DD7A0}"/>
                </a:ext>
              </a:extLst>
            </p:cNvPr>
            <p:cNvSpPr/>
            <p:nvPr/>
          </p:nvSpPr>
          <p:spPr>
            <a:xfrm>
              <a:off x="7067278" y="426029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3" name="Oval 33892">
              <a:extLst>
                <a:ext uri="{FF2B5EF4-FFF2-40B4-BE49-F238E27FC236}">
                  <a16:creationId xmlns:a16="http://schemas.microsoft.com/office/drawing/2014/main" id="{07A44C83-E553-938E-8071-FCB9404C3A5A}"/>
                </a:ext>
              </a:extLst>
            </p:cNvPr>
            <p:cNvSpPr/>
            <p:nvPr/>
          </p:nvSpPr>
          <p:spPr>
            <a:xfrm>
              <a:off x="8079653" y="42058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4" name="Oval 33893">
              <a:extLst>
                <a:ext uri="{FF2B5EF4-FFF2-40B4-BE49-F238E27FC236}">
                  <a16:creationId xmlns:a16="http://schemas.microsoft.com/office/drawing/2014/main" id="{42CC449E-CF2F-F6C0-9042-74A81A0DC7D9}"/>
                </a:ext>
              </a:extLst>
            </p:cNvPr>
            <p:cNvSpPr/>
            <p:nvPr/>
          </p:nvSpPr>
          <p:spPr>
            <a:xfrm>
              <a:off x="7981680" y="412966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5" name="Oval 33894">
              <a:extLst>
                <a:ext uri="{FF2B5EF4-FFF2-40B4-BE49-F238E27FC236}">
                  <a16:creationId xmlns:a16="http://schemas.microsoft.com/office/drawing/2014/main" id="{CB2D634F-C61F-BB0A-8EDF-E7A3F3C30E3A}"/>
                </a:ext>
              </a:extLst>
            </p:cNvPr>
            <p:cNvSpPr/>
            <p:nvPr/>
          </p:nvSpPr>
          <p:spPr>
            <a:xfrm>
              <a:off x="8166738" y="428206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6" name="Oval 33895">
              <a:extLst>
                <a:ext uri="{FF2B5EF4-FFF2-40B4-BE49-F238E27FC236}">
                  <a16:creationId xmlns:a16="http://schemas.microsoft.com/office/drawing/2014/main" id="{8DBD731B-2180-BBB9-ACCB-27DF8E501C6E}"/>
                </a:ext>
              </a:extLst>
            </p:cNvPr>
            <p:cNvSpPr/>
            <p:nvPr/>
          </p:nvSpPr>
          <p:spPr>
            <a:xfrm>
              <a:off x="8134080" y="428206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7" name="Oval 33896">
              <a:extLst>
                <a:ext uri="{FF2B5EF4-FFF2-40B4-BE49-F238E27FC236}">
                  <a16:creationId xmlns:a16="http://schemas.microsoft.com/office/drawing/2014/main" id="{CEE6DADE-F4C6-FFFC-8678-FFC1CC6CEC20}"/>
                </a:ext>
              </a:extLst>
            </p:cNvPr>
            <p:cNvSpPr/>
            <p:nvPr/>
          </p:nvSpPr>
          <p:spPr>
            <a:xfrm>
              <a:off x="8351794" y="416231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8" name="Oval 33897">
              <a:extLst>
                <a:ext uri="{FF2B5EF4-FFF2-40B4-BE49-F238E27FC236}">
                  <a16:creationId xmlns:a16="http://schemas.microsoft.com/office/drawing/2014/main" id="{59395D9A-F0AB-8A52-7A4B-459E703E0D7C}"/>
                </a:ext>
              </a:extLst>
            </p:cNvPr>
            <p:cNvSpPr/>
            <p:nvPr/>
          </p:nvSpPr>
          <p:spPr>
            <a:xfrm>
              <a:off x="8547737" y="444534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9" name="Oval 33898">
              <a:extLst>
                <a:ext uri="{FF2B5EF4-FFF2-40B4-BE49-F238E27FC236}">
                  <a16:creationId xmlns:a16="http://schemas.microsoft.com/office/drawing/2014/main" id="{3B0D1BBE-AA1C-95F4-E10D-1E0AA22783EE}"/>
                </a:ext>
              </a:extLst>
            </p:cNvPr>
            <p:cNvSpPr/>
            <p:nvPr/>
          </p:nvSpPr>
          <p:spPr>
            <a:xfrm>
              <a:off x="8482423" y="443446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0" name="Oval 33899">
              <a:extLst>
                <a:ext uri="{FF2B5EF4-FFF2-40B4-BE49-F238E27FC236}">
                  <a16:creationId xmlns:a16="http://schemas.microsoft.com/office/drawing/2014/main" id="{CE9EA1BE-5656-774A-CB61-5CDC2D0B2F37}"/>
                </a:ext>
              </a:extLst>
            </p:cNvPr>
            <p:cNvSpPr/>
            <p:nvPr/>
          </p:nvSpPr>
          <p:spPr>
            <a:xfrm>
              <a:off x="6033135" y="464129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1" name="Oval 33900">
              <a:extLst>
                <a:ext uri="{FF2B5EF4-FFF2-40B4-BE49-F238E27FC236}">
                  <a16:creationId xmlns:a16="http://schemas.microsoft.com/office/drawing/2014/main" id="{46FEA04F-2FAE-3E8C-B868-15D394CE2CC1}"/>
                </a:ext>
              </a:extLst>
            </p:cNvPr>
            <p:cNvSpPr/>
            <p:nvPr/>
          </p:nvSpPr>
          <p:spPr>
            <a:xfrm>
              <a:off x="6098451" y="464129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2" name="Oval 33901">
              <a:extLst>
                <a:ext uri="{FF2B5EF4-FFF2-40B4-BE49-F238E27FC236}">
                  <a16:creationId xmlns:a16="http://schemas.microsoft.com/office/drawing/2014/main" id="{6D263D4C-5362-8F5B-432D-B3139B92C9A2}"/>
                </a:ext>
              </a:extLst>
            </p:cNvPr>
            <p:cNvSpPr/>
            <p:nvPr/>
          </p:nvSpPr>
          <p:spPr>
            <a:xfrm>
              <a:off x="6250851" y="480457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3" name="Oval 33902">
              <a:extLst>
                <a:ext uri="{FF2B5EF4-FFF2-40B4-BE49-F238E27FC236}">
                  <a16:creationId xmlns:a16="http://schemas.microsoft.com/office/drawing/2014/main" id="{B3DDA62F-604D-9B0C-E07F-16FB6369E000}"/>
                </a:ext>
              </a:extLst>
            </p:cNvPr>
            <p:cNvSpPr/>
            <p:nvPr/>
          </p:nvSpPr>
          <p:spPr>
            <a:xfrm>
              <a:off x="6250851" y="497875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4" name="Oval 33903">
              <a:extLst>
                <a:ext uri="{FF2B5EF4-FFF2-40B4-BE49-F238E27FC236}">
                  <a16:creationId xmlns:a16="http://schemas.microsoft.com/office/drawing/2014/main" id="{8504DE6D-24E9-D979-FDB8-D8A4137AEE2B}"/>
                </a:ext>
              </a:extLst>
            </p:cNvPr>
            <p:cNvSpPr/>
            <p:nvPr/>
          </p:nvSpPr>
          <p:spPr>
            <a:xfrm>
              <a:off x="5695679" y="504406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5" name="Oval 33904">
              <a:extLst>
                <a:ext uri="{FF2B5EF4-FFF2-40B4-BE49-F238E27FC236}">
                  <a16:creationId xmlns:a16="http://schemas.microsoft.com/office/drawing/2014/main" id="{890731DE-87AB-76A7-1F20-EBF416985666}"/>
                </a:ext>
              </a:extLst>
            </p:cNvPr>
            <p:cNvSpPr/>
            <p:nvPr/>
          </p:nvSpPr>
          <p:spPr>
            <a:xfrm>
              <a:off x="6250851" y="40861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6" name="Oval 33905">
              <a:extLst>
                <a:ext uri="{FF2B5EF4-FFF2-40B4-BE49-F238E27FC236}">
                  <a16:creationId xmlns:a16="http://schemas.microsoft.com/office/drawing/2014/main" id="{5F37CEF8-2D5C-1BCC-D6E3-AD228503B442}"/>
                </a:ext>
              </a:extLst>
            </p:cNvPr>
            <p:cNvSpPr/>
            <p:nvPr/>
          </p:nvSpPr>
          <p:spPr>
            <a:xfrm>
              <a:off x="6980193" y="460863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7" name="Oval 33906">
              <a:extLst>
                <a:ext uri="{FF2B5EF4-FFF2-40B4-BE49-F238E27FC236}">
                  <a16:creationId xmlns:a16="http://schemas.microsoft.com/office/drawing/2014/main" id="{7FAA8A8A-2FA4-F91F-387E-F5F0F679BC4E}"/>
                </a:ext>
              </a:extLst>
            </p:cNvPr>
            <p:cNvSpPr/>
            <p:nvPr/>
          </p:nvSpPr>
          <p:spPr>
            <a:xfrm>
              <a:off x="7132593" y="467394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8" name="Oval 33907">
              <a:extLst>
                <a:ext uri="{FF2B5EF4-FFF2-40B4-BE49-F238E27FC236}">
                  <a16:creationId xmlns:a16="http://schemas.microsoft.com/office/drawing/2014/main" id="{5C9DDF31-C490-3949-B4E3-B0BA489189D2}"/>
                </a:ext>
              </a:extLst>
            </p:cNvPr>
            <p:cNvSpPr/>
            <p:nvPr/>
          </p:nvSpPr>
          <p:spPr>
            <a:xfrm>
              <a:off x="7295879" y="463040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9" name="Oval 33908">
              <a:extLst>
                <a:ext uri="{FF2B5EF4-FFF2-40B4-BE49-F238E27FC236}">
                  <a16:creationId xmlns:a16="http://schemas.microsoft.com/office/drawing/2014/main" id="{22E311F6-BA4C-C8ED-77AB-212523F30AB9}"/>
                </a:ext>
              </a:extLst>
            </p:cNvPr>
            <p:cNvSpPr/>
            <p:nvPr/>
          </p:nvSpPr>
          <p:spPr>
            <a:xfrm>
              <a:off x="7208794" y="471748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0" name="Oval 33909">
              <a:extLst>
                <a:ext uri="{FF2B5EF4-FFF2-40B4-BE49-F238E27FC236}">
                  <a16:creationId xmlns:a16="http://schemas.microsoft.com/office/drawing/2014/main" id="{6D4911C3-9007-CF72-3FC8-6DD7D2EA6525}"/>
                </a:ext>
              </a:extLst>
            </p:cNvPr>
            <p:cNvSpPr/>
            <p:nvPr/>
          </p:nvSpPr>
          <p:spPr>
            <a:xfrm>
              <a:off x="7328537" y="470660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1" name="Oval 33910">
              <a:extLst>
                <a:ext uri="{FF2B5EF4-FFF2-40B4-BE49-F238E27FC236}">
                  <a16:creationId xmlns:a16="http://schemas.microsoft.com/office/drawing/2014/main" id="{F261D2B3-7B41-BFF3-77D4-3D46DDB4E27D}"/>
                </a:ext>
              </a:extLst>
            </p:cNvPr>
            <p:cNvSpPr/>
            <p:nvPr/>
          </p:nvSpPr>
          <p:spPr>
            <a:xfrm>
              <a:off x="8210281" y="410788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2" name="Oval 33911">
              <a:extLst>
                <a:ext uri="{FF2B5EF4-FFF2-40B4-BE49-F238E27FC236}">
                  <a16:creationId xmlns:a16="http://schemas.microsoft.com/office/drawing/2014/main" id="{D3A214FA-F2C2-E0B9-4C76-EE086ED42046}"/>
                </a:ext>
              </a:extLst>
            </p:cNvPr>
            <p:cNvSpPr/>
            <p:nvPr/>
          </p:nvSpPr>
          <p:spPr>
            <a:xfrm>
              <a:off x="7089049" y="461951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3" name="Oval 33912">
              <a:extLst>
                <a:ext uri="{FF2B5EF4-FFF2-40B4-BE49-F238E27FC236}">
                  <a16:creationId xmlns:a16="http://schemas.microsoft.com/office/drawing/2014/main" id="{1B26C8E6-B629-5FD0-29E7-BB470EF050A2}"/>
                </a:ext>
              </a:extLst>
            </p:cNvPr>
            <p:cNvSpPr/>
            <p:nvPr/>
          </p:nvSpPr>
          <p:spPr>
            <a:xfrm>
              <a:off x="6991079" y="477191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4" name="Oval 33913">
              <a:extLst>
                <a:ext uri="{FF2B5EF4-FFF2-40B4-BE49-F238E27FC236}">
                  <a16:creationId xmlns:a16="http://schemas.microsoft.com/office/drawing/2014/main" id="{89953EC5-19D4-A0CB-F4D8-53F41C63A627}"/>
                </a:ext>
              </a:extLst>
            </p:cNvPr>
            <p:cNvSpPr/>
            <p:nvPr/>
          </p:nvSpPr>
          <p:spPr>
            <a:xfrm>
              <a:off x="8362683" y="410788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5" name="Oval 33914">
              <a:extLst>
                <a:ext uri="{FF2B5EF4-FFF2-40B4-BE49-F238E27FC236}">
                  <a16:creationId xmlns:a16="http://schemas.microsoft.com/office/drawing/2014/main" id="{857D89CF-5034-7CE4-6A2C-A5D950A4B5E1}"/>
                </a:ext>
              </a:extLst>
            </p:cNvPr>
            <p:cNvSpPr/>
            <p:nvPr/>
          </p:nvSpPr>
          <p:spPr>
            <a:xfrm>
              <a:off x="7252336" y="481546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6" name="Oval 33915">
              <a:extLst>
                <a:ext uri="{FF2B5EF4-FFF2-40B4-BE49-F238E27FC236}">
                  <a16:creationId xmlns:a16="http://schemas.microsoft.com/office/drawing/2014/main" id="{D688B009-E0C4-1E65-6EE4-56D6AAC52443}"/>
                </a:ext>
              </a:extLst>
            </p:cNvPr>
            <p:cNvSpPr/>
            <p:nvPr/>
          </p:nvSpPr>
          <p:spPr>
            <a:xfrm>
              <a:off x="7992570" y="448888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7" name="Oval 33916">
              <a:extLst>
                <a:ext uri="{FF2B5EF4-FFF2-40B4-BE49-F238E27FC236}">
                  <a16:creationId xmlns:a16="http://schemas.microsoft.com/office/drawing/2014/main" id="{072845E4-4B93-2998-D288-B0153C25D5A1}"/>
                </a:ext>
              </a:extLst>
            </p:cNvPr>
            <p:cNvSpPr/>
            <p:nvPr/>
          </p:nvSpPr>
          <p:spPr>
            <a:xfrm>
              <a:off x="8036111" y="441268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8" name="Oval 33917">
              <a:extLst>
                <a:ext uri="{FF2B5EF4-FFF2-40B4-BE49-F238E27FC236}">
                  <a16:creationId xmlns:a16="http://schemas.microsoft.com/office/drawing/2014/main" id="{824446DE-F81B-CF96-0337-4FEDE464A951}"/>
                </a:ext>
              </a:extLst>
            </p:cNvPr>
            <p:cNvSpPr/>
            <p:nvPr/>
          </p:nvSpPr>
          <p:spPr>
            <a:xfrm>
              <a:off x="7132593" y="476103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919" name="Group 33918">
            <a:extLst>
              <a:ext uri="{FF2B5EF4-FFF2-40B4-BE49-F238E27FC236}">
                <a16:creationId xmlns:a16="http://schemas.microsoft.com/office/drawing/2014/main" id="{24DC8C61-3F17-0680-E3BC-7786FDD039F0}"/>
              </a:ext>
            </a:extLst>
          </p:cNvPr>
          <p:cNvGrpSpPr/>
          <p:nvPr/>
        </p:nvGrpSpPr>
        <p:grpSpPr>
          <a:xfrm>
            <a:off x="7229211" y="3138549"/>
            <a:ext cx="2838260" cy="1020237"/>
            <a:chOff x="881744" y="4049486"/>
            <a:chExt cx="10232570" cy="2492587"/>
          </a:xfrm>
        </p:grpSpPr>
        <p:sp>
          <p:nvSpPr>
            <p:cNvPr id="33920" name="Parallelogram 33919">
              <a:extLst>
                <a:ext uri="{FF2B5EF4-FFF2-40B4-BE49-F238E27FC236}">
                  <a16:creationId xmlns:a16="http://schemas.microsoft.com/office/drawing/2014/main" id="{C5C0F623-C9CE-A1CD-59FA-A56AD9FA749D}"/>
                </a:ext>
              </a:extLst>
            </p:cNvPr>
            <p:cNvSpPr/>
            <p:nvPr/>
          </p:nvSpPr>
          <p:spPr>
            <a:xfrm>
              <a:off x="881744" y="4049486"/>
              <a:ext cx="10232570" cy="2492587"/>
            </a:xfrm>
            <a:prstGeom prst="parallelogram">
              <a:avLst>
                <a:gd name="adj" fmla="val 94320"/>
              </a:avLst>
            </a:prstGeom>
            <a:solidFill>
              <a:srgbClr val="FBE5D6">
                <a:alpha val="6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1" name="Oval 33920">
              <a:extLst>
                <a:ext uri="{FF2B5EF4-FFF2-40B4-BE49-F238E27FC236}">
                  <a16:creationId xmlns:a16="http://schemas.microsoft.com/office/drawing/2014/main" id="{8BF38305-54E7-5E1B-44E3-D7998859EE0E}"/>
                </a:ext>
              </a:extLst>
            </p:cNvPr>
            <p:cNvSpPr/>
            <p:nvPr/>
          </p:nvSpPr>
          <p:spPr>
            <a:xfrm>
              <a:off x="4398691" y="599630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2" name="Oval 33921">
              <a:extLst>
                <a:ext uri="{FF2B5EF4-FFF2-40B4-BE49-F238E27FC236}">
                  <a16:creationId xmlns:a16="http://schemas.microsoft.com/office/drawing/2014/main" id="{EB5EBB60-50B8-8971-406F-D048CF2CDAB7}"/>
                </a:ext>
              </a:extLst>
            </p:cNvPr>
            <p:cNvSpPr/>
            <p:nvPr/>
          </p:nvSpPr>
          <p:spPr>
            <a:xfrm>
              <a:off x="3282083" y="574493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3" name="Oval 33922">
              <a:extLst>
                <a:ext uri="{FF2B5EF4-FFF2-40B4-BE49-F238E27FC236}">
                  <a16:creationId xmlns:a16="http://schemas.microsoft.com/office/drawing/2014/main" id="{70F7ACF8-8D3F-1F4B-5BA9-993DB5414020}"/>
                </a:ext>
              </a:extLst>
            </p:cNvPr>
            <p:cNvSpPr/>
            <p:nvPr/>
          </p:nvSpPr>
          <p:spPr>
            <a:xfrm>
              <a:off x="3667762" y="580326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4" name="Oval 33923">
              <a:extLst>
                <a:ext uri="{FF2B5EF4-FFF2-40B4-BE49-F238E27FC236}">
                  <a16:creationId xmlns:a16="http://schemas.microsoft.com/office/drawing/2014/main" id="{CCD1A37F-53D1-66AB-CD67-51BD2F4F77EA}"/>
                </a:ext>
              </a:extLst>
            </p:cNvPr>
            <p:cNvSpPr/>
            <p:nvPr/>
          </p:nvSpPr>
          <p:spPr>
            <a:xfrm>
              <a:off x="2824018" y="5973446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5" name="Oval 33924">
              <a:extLst>
                <a:ext uri="{FF2B5EF4-FFF2-40B4-BE49-F238E27FC236}">
                  <a16:creationId xmlns:a16="http://schemas.microsoft.com/office/drawing/2014/main" id="{159B0335-8BA3-3312-BE8D-A4B2B7DAB18F}"/>
                </a:ext>
              </a:extLst>
            </p:cNvPr>
            <p:cNvSpPr/>
            <p:nvPr/>
          </p:nvSpPr>
          <p:spPr>
            <a:xfrm>
              <a:off x="6339674" y="6260592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6" name="Oval 33925">
              <a:extLst>
                <a:ext uri="{FF2B5EF4-FFF2-40B4-BE49-F238E27FC236}">
                  <a16:creationId xmlns:a16="http://schemas.microsoft.com/office/drawing/2014/main" id="{E6167AF5-C7DE-42E7-478C-5636D829F5DE}"/>
                </a:ext>
              </a:extLst>
            </p:cNvPr>
            <p:cNvSpPr/>
            <p:nvPr/>
          </p:nvSpPr>
          <p:spPr>
            <a:xfrm>
              <a:off x="6840880" y="6305430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7" name="Oval 33926">
              <a:extLst>
                <a:ext uri="{FF2B5EF4-FFF2-40B4-BE49-F238E27FC236}">
                  <a16:creationId xmlns:a16="http://schemas.microsoft.com/office/drawing/2014/main" id="{5E0A9D4C-6FAC-A4B6-828E-2971923589DE}"/>
                </a:ext>
              </a:extLst>
            </p:cNvPr>
            <p:cNvSpPr/>
            <p:nvPr/>
          </p:nvSpPr>
          <p:spPr>
            <a:xfrm>
              <a:off x="3412711" y="6305430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8" name="Oval 33927">
              <a:extLst>
                <a:ext uri="{FF2B5EF4-FFF2-40B4-BE49-F238E27FC236}">
                  <a16:creationId xmlns:a16="http://schemas.microsoft.com/office/drawing/2014/main" id="{1188FA61-9004-BC7C-CAAD-0A64BC1DA9EA}"/>
                </a:ext>
              </a:extLst>
            </p:cNvPr>
            <p:cNvSpPr/>
            <p:nvPr/>
          </p:nvSpPr>
          <p:spPr>
            <a:xfrm>
              <a:off x="7406935" y="6234469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9" name="Oval 33928">
              <a:extLst>
                <a:ext uri="{FF2B5EF4-FFF2-40B4-BE49-F238E27FC236}">
                  <a16:creationId xmlns:a16="http://schemas.microsoft.com/office/drawing/2014/main" id="{171FE0A5-3979-04D2-CF69-F897789962C9}"/>
                </a:ext>
              </a:extLst>
            </p:cNvPr>
            <p:cNvSpPr/>
            <p:nvPr/>
          </p:nvSpPr>
          <p:spPr>
            <a:xfrm>
              <a:off x="6940436" y="43978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30" name="Oval 33929">
              <a:extLst>
                <a:ext uri="{FF2B5EF4-FFF2-40B4-BE49-F238E27FC236}">
                  <a16:creationId xmlns:a16="http://schemas.microsoft.com/office/drawing/2014/main" id="{DB30F42F-3F4E-E57B-F87D-0C546DADE902}"/>
                </a:ext>
              </a:extLst>
            </p:cNvPr>
            <p:cNvSpPr/>
            <p:nvPr/>
          </p:nvSpPr>
          <p:spPr>
            <a:xfrm>
              <a:off x="7092836" y="45502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31" name="Oval 33930">
              <a:extLst>
                <a:ext uri="{FF2B5EF4-FFF2-40B4-BE49-F238E27FC236}">
                  <a16:creationId xmlns:a16="http://schemas.microsoft.com/office/drawing/2014/main" id="{3E511913-2A6D-E0BB-E71D-721DF9E51A92}"/>
                </a:ext>
              </a:extLst>
            </p:cNvPr>
            <p:cNvSpPr/>
            <p:nvPr/>
          </p:nvSpPr>
          <p:spPr>
            <a:xfrm>
              <a:off x="6792686" y="4526643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32" name="Oval 33931">
              <a:extLst>
                <a:ext uri="{FF2B5EF4-FFF2-40B4-BE49-F238E27FC236}">
                  <a16:creationId xmlns:a16="http://schemas.microsoft.com/office/drawing/2014/main" id="{C3458861-9772-D444-A8CA-EF07D0B112DA}"/>
                </a:ext>
              </a:extLst>
            </p:cNvPr>
            <p:cNvSpPr/>
            <p:nvPr/>
          </p:nvSpPr>
          <p:spPr>
            <a:xfrm>
              <a:off x="9308181" y="4352109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933" name="Freeform 33932">
            <a:extLst>
              <a:ext uri="{FF2B5EF4-FFF2-40B4-BE49-F238E27FC236}">
                <a16:creationId xmlns:a16="http://schemas.microsoft.com/office/drawing/2014/main" id="{708C28CC-D7BE-3DB4-6A9B-B435E9C28A61}"/>
              </a:ext>
            </a:extLst>
          </p:cNvPr>
          <p:cNvSpPr/>
          <p:nvPr/>
        </p:nvSpPr>
        <p:spPr>
          <a:xfrm rot="876356">
            <a:off x="8439452" y="3194431"/>
            <a:ext cx="1628459" cy="505430"/>
          </a:xfrm>
          <a:custGeom>
            <a:avLst/>
            <a:gdLst>
              <a:gd name="connsiteX0" fmla="*/ 11200 w 1219514"/>
              <a:gd name="connsiteY0" fmla="*/ 54428 h 675105"/>
              <a:gd name="connsiteX1" fmla="*/ 174486 w 1219514"/>
              <a:gd name="connsiteY1" fmla="*/ 674914 h 675105"/>
              <a:gd name="connsiteX2" fmla="*/ 1219514 w 1219514"/>
              <a:gd name="connsiteY2" fmla="*/ 0 h 67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514" h="675105">
                <a:moveTo>
                  <a:pt x="11200" y="54428"/>
                </a:moveTo>
                <a:cubicBezTo>
                  <a:pt x="-7850" y="369206"/>
                  <a:pt x="-26900" y="683985"/>
                  <a:pt x="174486" y="674914"/>
                </a:cubicBezTo>
                <a:cubicBezTo>
                  <a:pt x="375872" y="665843"/>
                  <a:pt x="797693" y="332921"/>
                  <a:pt x="1219514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34" name="Freeform 33933">
            <a:extLst>
              <a:ext uri="{FF2B5EF4-FFF2-40B4-BE49-F238E27FC236}">
                <a16:creationId xmlns:a16="http://schemas.microsoft.com/office/drawing/2014/main" id="{6D103CDB-3BBE-787D-1040-62BF4F3D00D2}"/>
              </a:ext>
            </a:extLst>
          </p:cNvPr>
          <p:cNvSpPr/>
          <p:nvPr/>
        </p:nvSpPr>
        <p:spPr>
          <a:xfrm rot="1052069">
            <a:off x="7481939" y="3846245"/>
            <a:ext cx="1785417" cy="643804"/>
          </a:xfrm>
          <a:custGeom>
            <a:avLst/>
            <a:gdLst>
              <a:gd name="connsiteX0" fmla="*/ 3074394 w 3074394"/>
              <a:gd name="connsiteY0" fmla="*/ 236666 h 651175"/>
              <a:gd name="connsiteX1" fmla="*/ 1583051 w 3074394"/>
              <a:gd name="connsiteY1" fmla="*/ 204009 h 651175"/>
              <a:gd name="connsiteX2" fmla="*/ 1365337 w 3074394"/>
              <a:gd name="connsiteY2" fmla="*/ 617666 h 651175"/>
              <a:gd name="connsiteX3" fmla="*/ 766623 w 3074394"/>
              <a:gd name="connsiteY3" fmla="*/ 40723 h 651175"/>
              <a:gd name="connsiteX4" fmla="*/ 4623 w 3074394"/>
              <a:gd name="connsiteY4" fmla="*/ 106037 h 651175"/>
              <a:gd name="connsiteX5" fmla="*/ 429166 w 3074394"/>
              <a:gd name="connsiteY5" fmla="*/ 574123 h 651175"/>
              <a:gd name="connsiteX6" fmla="*/ 37280 w 3074394"/>
              <a:gd name="connsiteY6" fmla="*/ 650323 h 651175"/>
              <a:gd name="connsiteX7" fmla="*/ 37280 w 3074394"/>
              <a:gd name="connsiteY7" fmla="*/ 650323 h 651175"/>
              <a:gd name="connsiteX0" fmla="*/ 3069826 w 3069826"/>
              <a:gd name="connsiteY0" fmla="*/ 232837 h 646494"/>
              <a:gd name="connsiteX1" fmla="*/ 1578483 w 3069826"/>
              <a:gd name="connsiteY1" fmla="*/ 200180 h 646494"/>
              <a:gd name="connsiteX2" fmla="*/ 1360769 w 3069826"/>
              <a:gd name="connsiteY2" fmla="*/ 613837 h 646494"/>
              <a:gd name="connsiteX3" fmla="*/ 762055 w 3069826"/>
              <a:gd name="connsiteY3" fmla="*/ 36894 h 646494"/>
              <a:gd name="connsiteX4" fmla="*/ 55 w 3069826"/>
              <a:gd name="connsiteY4" fmla="*/ 102208 h 646494"/>
              <a:gd name="connsiteX5" fmla="*/ 718512 w 3069826"/>
              <a:gd name="connsiteY5" fmla="*/ 461437 h 646494"/>
              <a:gd name="connsiteX6" fmla="*/ 32712 w 3069826"/>
              <a:gd name="connsiteY6" fmla="*/ 646494 h 646494"/>
              <a:gd name="connsiteX7" fmla="*/ 32712 w 3069826"/>
              <a:gd name="connsiteY7" fmla="*/ 646494 h 646494"/>
              <a:gd name="connsiteX0" fmla="*/ 3069826 w 3069826"/>
              <a:gd name="connsiteY0" fmla="*/ 199529 h 613186"/>
              <a:gd name="connsiteX1" fmla="*/ 1578483 w 3069826"/>
              <a:gd name="connsiteY1" fmla="*/ 166872 h 613186"/>
              <a:gd name="connsiteX2" fmla="*/ 1186597 w 3069826"/>
              <a:gd name="connsiteY2" fmla="*/ 123329 h 613186"/>
              <a:gd name="connsiteX3" fmla="*/ 762055 w 3069826"/>
              <a:gd name="connsiteY3" fmla="*/ 3586 h 613186"/>
              <a:gd name="connsiteX4" fmla="*/ 55 w 3069826"/>
              <a:gd name="connsiteY4" fmla="*/ 68900 h 613186"/>
              <a:gd name="connsiteX5" fmla="*/ 718512 w 3069826"/>
              <a:gd name="connsiteY5" fmla="*/ 428129 h 613186"/>
              <a:gd name="connsiteX6" fmla="*/ 32712 w 3069826"/>
              <a:gd name="connsiteY6" fmla="*/ 613186 h 613186"/>
              <a:gd name="connsiteX7" fmla="*/ 32712 w 3069826"/>
              <a:gd name="connsiteY7" fmla="*/ 613186 h 61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9826" h="613186">
                <a:moveTo>
                  <a:pt x="3069826" y="199529"/>
                </a:moveTo>
                <a:cubicBezTo>
                  <a:pt x="2466576" y="151450"/>
                  <a:pt x="1892354" y="179572"/>
                  <a:pt x="1578483" y="166872"/>
                </a:cubicBezTo>
                <a:cubicBezTo>
                  <a:pt x="1264612" y="154172"/>
                  <a:pt x="1322668" y="150543"/>
                  <a:pt x="1186597" y="123329"/>
                </a:cubicBezTo>
                <a:cubicBezTo>
                  <a:pt x="1050526" y="96115"/>
                  <a:pt x="959812" y="12657"/>
                  <a:pt x="762055" y="3586"/>
                </a:cubicBezTo>
                <a:cubicBezTo>
                  <a:pt x="564298" y="-5485"/>
                  <a:pt x="7312" y="-1857"/>
                  <a:pt x="55" y="68900"/>
                </a:cubicBezTo>
                <a:cubicBezTo>
                  <a:pt x="-7202" y="139657"/>
                  <a:pt x="713069" y="337415"/>
                  <a:pt x="718512" y="428129"/>
                </a:cubicBezTo>
                <a:cubicBezTo>
                  <a:pt x="723955" y="518843"/>
                  <a:pt x="32712" y="613186"/>
                  <a:pt x="32712" y="613186"/>
                </a:cubicBezTo>
                <a:lnTo>
                  <a:pt x="32712" y="613186"/>
                </a:lnTo>
              </a:path>
            </a:pathLst>
          </a:cu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002" name="Group 34001">
            <a:extLst>
              <a:ext uri="{FF2B5EF4-FFF2-40B4-BE49-F238E27FC236}">
                <a16:creationId xmlns:a16="http://schemas.microsoft.com/office/drawing/2014/main" id="{AE7CFD91-823D-48C3-0D46-FEF9CFD55455}"/>
              </a:ext>
            </a:extLst>
          </p:cNvPr>
          <p:cNvGrpSpPr/>
          <p:nvPr/>
        </p:nvGrpSpPr>
        <p:grpSpPr>
          <a:xfrm>
            <a:off x="8737767" y="4626498"/>
            <a:ext cx="3390783" cy="1362734"/>
            <a:chOff x="881744" y="4049486"/>
            <a:chExt cx="11190637" cy="2492587"/>
          </a:xfrm>
        </p:grpSpPr>
        <p:sp>
          <p:nvSpPr>
            <p:cNvPr id="34003" name="Parallelogram 34002">
              <a:extLst>
                <a:ext uri="{FF2B5EF4-FFF2-40B4-BE49-F238E27FC236}">
                  <a16:creationId xmlns:a16="http://schemas.microsoft.com/office/drawing/2014/main" id="{766965D8-4C1C-1029-322C-6776CA8292E9}"/>
                </a:ext>
              </a:extLst>
            </p:cNvPr>
            <p:cNvSpPr/>
            <p:nvPr/>
          </p:nvSpPr>
          <p:spPr>
            <a:xfrm>
              <a:off x="881744" y="4049486"/>
              <a:ext cx="11190637" cy="2492587"/>
            </a:xfrm>
            <a:prstGeom prst="parallelogram">
              <a:avLst>
                <a:gd name="adj" fmla="val 9432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4" name="Oval 34003">
              <a:extLst>
                <a:ext uri="{FF2B5EF4-FFF2-40B4-BE49-F238E27FC236}">
                  <a16:creationId xmlns:a16="http://schemas.microsoft.com/office/drawing/2014/main" id="{55681721-9930-F12C-AB93-A4BE9D68A4DB}"/>
                </a:ext>
              </a:extLst>
            </p:cNvPr>
            <p:cNvSpPr/>
            <p:nvPr/>
          </p:nvSpPr>
          <p:spPr>
            <a:xfrm>
              <a:off x="4398691" y="599630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5" name="Oval 34004">
              <a:extLst>
                <a:ext uri="{FF2B5EF4-FFF2-40B4-BE49-F238E27FC236}">
                  <a16:creationId xmlns:a16="http://schemas.microsoft.com/office/drawing/2014/main" id="{F57EAF69-C41E-9B8D-7FBD-F39F8B642904}"/>
                </a:ext>
              </a:extLst>
            </p:cNvPr>
            <p:cNvSpPr/>
            <p:nvPr/>
          </p:nvSpPr>
          <p:spPr>
            <a:xfrm>
              <a:off x="3282083" y="574493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6" name="Oval 34005">
              <a:extLst>
                <a:ext uri="{FF2B5EF4-FFF2-40B4-BE49-F238E27FC236}">
                  <a16:creationId xmlns:a16="http://schemas.microsoft.com/office/drawing/2014/main" id="{672CF25B-AD95-6108-30B7-00B9E40709D2}"/>
                </a:ext>
              </a:extLst>
            </p:cNvPr>
            <p:cNvSpPr/>
            <p:nvPr/>
          </p:nvSpPr>
          <p:spPr>
            <a:xfrm>
              <a:off x="3667762" y="580326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7" name="Oval 34006">
              <a:extLst>
                <a:ext uri="{FF2B5EF4-FFF2-40B4-BE49-F238E27FC236}">
                  <a16:creationId xmlns:a16="http://schemas.microsoft.com/office/drawing/2014/main" id="{9093FD83-1958-9929-2C2E-9650EAF0509F}"/>
                </a:ext>
              </a:extLst>
            </p:cNvPr>
            <p:cNvSpPr/>
            <p:nvPr/>
          </p:nvSpPr>
          <p:spPr>
            <a:xfrm>
              <a:off x="2824018" y="5973446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8" name="Oval 34007">
              <a:extLst>
                <a:ext uri="{FF2B5EF4-FFF2-40B4-BE49-F238E27FC236}">
                  <a16:creationId xmlns:a16="http://schemas.microsoft.com/office/drawing/2014/main" id="{3C7E7E4E-5244-165A-17A2-89DC74A522F6}"/>
                </a:ext>
              </a:extLst>
            </p:cNvPr>
            <p:cNvSpPr/>
            <p:nvPr/>
          </p:nvSpPr>
          <p:spPr>
            <a:xfrm>
              <a:off x="6339674" y="6260592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9" name="Oval 34008">
              <a:extLst>
                <a:ext uri="{FF2B5EF4-FFF2-40B4-BE49-F238E27FC236}">
                  <a16:creationId xmlns:a16="http://schemas.microsoft.com/office/drawing/2014/main" id="{C861D4A5-DE4A-B35F-3A49-8242B16C6164}"/>
                </a:ext>
              </a:extLst>
            </p:cNvPr>
            <p:cNvSpPr/>
            <p:nvPr/>
          </p:nvSpPr>
          <p:spPr>
            <a:xfrm>
              <a:off x="6840880" y="6305430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0" name="Oval 34009">
              <a:extLst>
                <a:ext uri="{FF2B5EF4-FFF2-40B4-BE49-F238E27FC236}">
                  <a16:creationId xmlns:a16="http://schemas.microsoft.com/office/drawing/2014/main" id="{F5D715C1-5C4E-962A-7696-B10DBC7442AE}"/>
                </a:ext>
              </a:extLst>
            </p:cNvPr>
            <p:cNvSpPr/>
            <p:nvPr/>
          </p:nvSpPr>
          <p:spPr>
            <a:xfrm>
              <a:off x="3412711" y="6305430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1" name="Oval 34010">
              <a:extLst>
                <a:ext uri="{FF2B5EF4-FFF2-40B4-BE49-F238E27FC236}">
                  <a16:creationId xmlns:a16="http://schemas.microsoft.com/office/drawing/2014/main" id="{FF1377C8-CE69-BB1B-13D8-13E09D0A9D03}"/>
                </a:ext>
              </a:extLst>
            </p:cNvPr>
            <p:cNvSpPr/>
            <p:nvPr/>
          </p:nvSpPr>
          <p:spPr>
            <a:xfrm>
              <a:off x="7406935" y="6234469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2" name="Oval 34011">
              <a:extLst>
                <a:ext uri="{FF2B5EF4-FFF2-40B4-BE49-F238E27FC236}">
                  <a16:creationId xmlns:a16="http://schemas.microsoft.com/office/drawing/2014/main" id="{4EC5FE68-5BEE-0D82-D178-E0BC1890AE25}"/>
                </a:ext>
              </a:extLst>
            </p:cNvPr>
            <p:cNvSpPr/>
            <p:nvPr/>
          </p:nvSpPr>
          <p:spPr>
            <a:xfrm>
              <a:off x="6940436" y="43978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3" name="Oval 34012">
              <a:extLst>
                <a:ext uri="{FF2B5EF4-FFF2-40B4-BE49-F238E27FC236}">
                  <a16:creationId xmlns:a16="http://schemas.microsoft.com/office/drawing/2014/main" id="{2BB999A1-9114-E5C8-5BCF-6D6D770B8707}"/>
                </a:ext>
              </a:extLst>
            </p:cNvPr>
            <p:cNvSpPr/>
            <p:nvPr/>
          </p:nvSpPr>
          <p:spPr>
            <a:xfrm>
              <a:off x="7092836" y="45502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4" name="Oval 34013">
              <a:extLst>
                <a:ext uri="{FF2B5EF4-FFF2-40B4-BE49-F238E27FC236}">
                  <a16:creationId xmlns:a16="http://schemas.microsoft.com/office/drawing/2014/main" id="{4959CE38-6D82-4509-9913-1C9A8C39E12F}"/>
                </a:ext>
              </a:extLst>
            </p:cNvPr>
            <p:cNvSpPr/>
            <p:nvPr/>
          </p:nvSpPr>
          <p:spPr>
            <a:xfrm>
              <a:off x="6792686" y="4526643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5" name="Oval 34014">
              <a:extLst>
                <a:ext uri="{FF2B5EF4-FFF2-40B4-BE49-F238E27FC236}">
                  <a16:creationId xmlns:a16="http://schemas.microsoft.com/office/drawing/2014/main" id="{9B19476D-62AC-47CE-0D4B-BAD1D0BEB307}"/>
                </a:ext>
              </a:extLst>
            </p:cNvPr>
            <p:cNvSpPr/>
            <p:nvPr/>
          </p:nvSpPr>
          <p:spPr>
            <a:xfrm>
              <a:off x="9308181" y="4352109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016" name="Group 34015">
            <a:extLst>
              <a:ext uri="{FF2B5EF4-FFF2-40B4-BE49-F238E27FC236}">
                <a16:creationId xmlns:a16="http://schemas.microsoft.com/office/drawing/2014/main" id="{14836E6D-3748-FD9C-FD2E-3BDDBDD08B4F}"/>
              </a:ext>
            </a:extLst>
          </p:cNvPr>
          <p:cNvGrpSpPr/>
          <p:nvPr/>
        </p:nvGrpSpPr>
        <p:grpSpPr>
          <a:xfrm>
            <a:off x="54430" y="4783149"/>
            <a:ext cx="2540857" cy="1293785"/>
            <a:chOff x="245047" y="3972045"/>
            <a:chExt cx="3787795" cy="1293785"/>
          </a:xfrm>
        </p:grpSpPr>
        <p:sp>
          <p:nvSpPr>
            <p:cNvPr id="34017" name="Parallelogram 34016">
              <a:extLst>
                <a:ext uri="{FF2B5EF4-FFF2-40B4-BE49-F238E27FC236}">
                  <a16:creationId xmlns:a16="http://schemas.microsoft.com/office/drawing/2014/main" id="{52CE5D69-1105-BB50-BD81-F9CF95777241}"/>
                </a:ext>
              </a:extLst>
            </p:cNvPr>
            <p:cNvSpPr/>
            <p:nvPr/>
          </p:nvSpPr>
          <p:spPr>
            <a:xfrm>
              <a:off x="245047" y="3972045"/>
              <a:ext cx="3787795" cy="1293785"/>
            </a:xfrm>
            <a:prstGeom prst="parallelogram">
              <a:avLst>
                <a:gd name="adj" fmla="val 4357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8" name="Oval 34017">
              <a:extLst>
                <a:ext uri="{FF2B5EF4-FFF2-40B4-BE49-F238E27FC236}">
                  <a16:creationId xmlns:a16="http://schemas.microsoft.com/office/drawing/2014/main" id="{AFF521F5-A48D-8B6A-8B38-E2F3AAFD58AF}"/>
                </a:ext>
              </a:extLst>
            </p:cNvPr>
            <p:cNvSpPr/>
            <p:nvPr/>
          </p:nvSpPr>
          <p:spPr>
            <a:xfrm>
              <a:off x="2009206" y="455675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9" name="Oval 34018">
              <a:extLst>
                <a:ext uri="{FF2B5EF4-FFF2-40B4-BE49-F238E27FC236}">
                  <a16:creationId xmlns:a16="http://schemas.microsoft.com/office/drawing/2014/main" id="{239DA9F9-A93F-EE85-0879-D759160433A9}"/>
                </a:ext>
              </a:extLst>
            </p:cNvPr>
            <p:cNvSpPr/>
            <p:nvPr/>
          </p:nvSpPr>
          <p:spPr>
            <a:xfrm>
              <a:off x="2161606" y="470915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0" name="Oval 34019">
              <a:extLst>
                <a:ext uri="{FF2B5EF4-FFF2-40B4-BE49-F238E27FC236}">
                  <a16:creationId xmlns:a16="http://schemas.microsoft.com/office/drawing/2014/main" id="{79F52DDE-7128-64E2-A457-CA13238394C0}"/>
                </a:ext>
              </a:extLst>
            </p:cNvPr>
            <p:cNvSpPr/>
            <p:nvPr/>
          </p:nvSpPr>
          <p:spPr>
            <a:xfrm>
              <a:off x="2314006" y="458940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1" name="Oval 34020">
              <a:extLst>
                <a:ext uri="{FF2B5EF4-FFF2-40B4-BE49-F238E27FC236}">
                  <a16:creationId xmlns:a16="http://schemas.microsoft.com/office/drawing/2014/main" id="{13038906-44DA-C13D-9211-FF2ECE5BE962}"/>
                </a:ext>
              </a:extLst>
            </p:cNvPr>
            <p:cNvSpPr/>
            <p:nvPr/>
          </p:nvSpPr>
          <p:spPr>
            <a:xfrm>
              <a:off x="1889462" y="474180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2" name="Oval 34021">
              <a:extLst>
                <a:ext uri="{FF2B5EF4-FFF2-40B4-BE49-F238E27FC236}">
                  <a16:creationId xmlns:a16="http://schemas.microsoft.com/office/drawing/2014/main" id="{59542CD3-6565-4159-9E34-211345149D4B}"/>
                </a:ext>
              </a:extLst>
            </p:cNvPr>
            <p:cNvSpPr/>
            <p:nvPr/>
          </p:nvSpPr>
          <p:spPr>
            <a:xfrm>
              <a:off x="2041862" y="483977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3" name="Oval 34022">
              <a:extLst>
                <a:ext uri="{FF2B5EF4-FFF2-40B4-BE49-F238E27FC236}">
                  <a16:creationId xmlns:a16="http://schemas.microsoft.com/office/drawing/2014/main" id="{D046A842-A68E-95FA-B01A-A16A08AC6391}"/>
                </a:ext>
              </a:extLst>
            </p:cNvPr>
            <p:cNvSpPr/>
            <p:nvPr/>
          </p:nvSpPr>
          <p:spPr>
            <a:xfrm>
              <a:off x="2041862" y="463294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4" name="Oval 34023">
              <a:extLst>
                <a:ext uri="{FF2B5EF4-FFF2-40B4-BE49-F238E27FC236}">
                  <a16:creationId xmlns:a16="http://schemas.microsoft.com/office/drawing/2014/main" id="{DBD9A302-9981-ED58-6CB5-58A92A6C0A95}"/>
                </a:ext>
              </a:extLst>
            </p:cNvPr>
            <p:cNvSpPr/>
            <p:nvPr/>
          </p:nvSpPr>
          <p:spPr>
            <a:xfrm>
              <a:off x="2183376" y="461117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5" name="Oval 34024">
              <a:extLst>
                <a:ext uri="{FF2B5EF4-FFF2-40B4-BE49-F238E27FC236}">
                  <a16:creationId xmlns:a16="http://schemas.microsoft.com/office/drawing/2014/main" id="{2C4B90C8-D55A-2E1F-2FCD-90A19357052C}"/>
                </a:ext>
              </a:extLst>
            </p:cNvPr>
            <p:cNvSpPr/>
            <p:nvPr/>
          </p:nvSpPr>
          <p:spPr>
            <a:xfrm>
              <a:off x="2041862" y="476357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6" name="Oval 34025">
              <a:extLst>
                <a:ext uri="{FF2B5EF4-FFF2-40B4-BE49-F238E27FC236}">
                  <a16:creationId xmlns:a16="http://schemas.microsoft.com/office/drawing/2014/main" id="{0048728F-F856-3D5D-0562-45F4F5457FC6}"/>
                </a:ext>
              </a:extLst>
            </p:cNvPr>
            <p:cNvSpPr/>
            <p:nvPr/>
          </p:nvSpPr>
          <p:spPr>
            <a:xfrm>
              <a:off x="2194262" y="480711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7" name="Oval 34026">
              <a:extLst>
                <a:ext uri="{FF2B5EF4-FFF2-40B4-BE49-F238E27FC236}">
                  <a16:creationId xmlns:a16="http://schemas.microsoft.com/office/drawing/2014/main" id="{83BCB03F-6488-5AA2-393A-3B7328CDE28A}"/>
                </a:ext>
              </a:extLst>
            </p:cNvPr>
            <p:cNvSpPr/>
            <p:nvPr/>
          </p:nvSpPr>
          <p:spPr>
            <a:xfrm>
              <a:off x="2346662" y="495951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8" name="Oval 34027">
              <a:extLst>
                <a:ext uri="{FF2B5EF4-FFF2-40B4-BE49-F238E27FC236}">
                  <a16:creationId xmlns:a16="http://schemas.microsoft.com/office/drawing/2014/main" id="{7C4DB874-9019-8D29-7A75-B16A20961434}"/>
                </a:ext>
              </a:extLst>
            </p:cNvPr>
            <p:cNvSpPr/>
            <p:nvPr/>
          </p:nvSpPr>
          <p:spPr>
            <a:xfrm>
              <a:off x="2488176" y="4676486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9" name="Oval 34028">
              <a:extLst>
                <a:ext uri="{FF2B5EF4-FFF2-40B4-BE49-F238E27FC236}">
                  <a16:creationId xmlns:a16="http://schemas.microsoft.com/office/drawing/2014/main" id="{F17362DC-C00C-DCEA-E3A0-860178E4CA9D}"/>
                </a:ext>
              </a:extLst>
            </p:cNvPr>
            <p:cNvSpPr/>
            <p:nvPr/>
          </p:nvSpPr>
          <p:spPr>
            <a:xfrm>
              <a:off x="2640576" y="453497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0" name="Oval 34029">
              <a:extLst>
                <a:ext uri="{FF2B5EF4-FFF2-40B4-BE49-F238E27FC236}">
                  <a16:creationId xmlns:a16="http://schemas.microsoft.com/office/drawing/2014/main" id="{04BD2355-46E5-8C5D-8121-05C1338EA6BB}"/>
                </a:ext>
              </a:extLst>
            </p:cNvPr>
            <p:cNvSpPr/>
            <p:nvPr/>
          </p:nvSpPr>
          <p:spPr>
            <a:xfrm>
              <a:off x="1726178" y="465471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1" name="Oval 34030">
              <a:extLst>
                <a:ext uri="{FF2B5EF4-FFF2-40B4-BE49-F238E27FC236}">
                  <a16:creationId xmlns:a16="http://schemas.microsoft.com/office/drawing/2014/main" id="{E9A0ABC3-B624-42FA-4957-7A6991EC72F7}"/>
                </a:ext>
              </a:extLst>
            </p:cNvPr>
            <p:cNvSpPr/>
            <p:nvPr/>
          </p:nvSpPr>
          <p:spPr>
            <a:xfrm>
              <a:off x="1845920" y="457851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2" name="Oval 34031">
              <a:extLst>
                <a:ext uri="{FF2B5EF4-FFF2-40B4-BE49-F238E27FC236}">
                  <a16:creationId xmlns:a16="http://schemas.microsoft.com/office/drawing/2014/main" id="{A78B406F-EF27-E587-C705-D27830644CE5}"/>
                </a:ext>
              </a:extLst>
            </p:cNvPr>
            <p:cNvSpPr/>
            <p:nvPr/>
          </p:nvSpPr>
          <p:spPr>
            <a:xfrm>
              <a:off x="1987434" y="449142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3" name="Oval 34032">
              <a:extLst>
                <a:ext uri="{FF2B5EF4-FFF2-40B4-BE49-F238E27FC236}">
                  <a16:creationId xmlns:a16="http://schemas.microsoft.com/office/drawing/2014/main" id="{3D44B823-7388-9465-70BB-45C086DEF329}"/>
                </a:ext>
              </a:extLst>
            </p:cNvPr>
            <p:cNvSpPr/>
            <p:nvPr/>
          </p:nvSpPr>
          <p:spPr>
            <a:xfrm>
              <a:off x="1780605" y="479622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4" name="Oval 34033">
              <a:extLst>
                <a:ext uri="{FF2B5EF4-FFF2-40B4-BE49-F238E27FC236}">
                  <a16:creationId xmlns:a16="http://schemas.microsoft.com/office/drawing/2014/main" id="{715B15F2-F55A-EB96-D5FC-AC1969355F03}"/>
                </a:ext>
              </a:extLst>
            </p:cNvPr>
            <p:cNvSpPr/>
            <p:nvPr/>
          </p:nvSpPr>
          <p:spPr>
            <a:xfrm>
              <a:off x="1911233" y="48724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5" name="Oval 34034">
              <a:extLst>
                <a:ext uri="{FF2B5EF4-FFF2-40B4-BE49-F238E27FC236}">
                  <a16:creationId xmlns:a16="http://schemas.microsoft.com/office/drawing/2014/main" id="{844771AB-2763-DBC2-4D38-89A97278915D}"/>
                </a:ext>
              </a:extLst>
            </p:cNvPr>
            <p:cNvSpPr/>
            <p:nvPr/>
          </p:nvSpPr>
          <p:spPr>
            <a:xfrm>
              <a:off x="2030975" y="50248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6" name="Oval 34035">
              <a:extLst>
                <a:ext uri="{FF2B5EF4-FFF2-40B4-BE49-F238E27FC236}">
                  <a16:creationId xmlns:a16="http://schemas.microsoft.com/office/drawing/2014/main" id="{4AD1239F-00D0-7399-E4B7-67426E999725}"/>
                </a:ext>
              </a:extLst>
            </p:cNvPr>
            <p:cNvSpPr/>
            <p:nvPr/>
          </p:nvSpPr>
          <p:spPr>
            <a:xfrm>
              <a:off x="1660861" y="50248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7" name="Oval 34036">
              <a:extLst>
                <a:ext uri="{FF2B5EF4-FFF2-40B4-BE49-F238E27FC236}">
                  <a16:creationId xmlns:a16="http://schemas.microsoft.com/office/drawing/2014/main" id="{AA4866BD-5751-5348-1EC4-A4F3895269DD}"/>
                </a:ext>
              </a:extLst>
            </p:cNvPr>
            <p:cNvSpPr/>
            <p:nvPr/>
          </p:nvSpPr>
          <p:spPr>
            <a:xfrm>
              <a:off x="1628207" y="490507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8" name="Oval 34037">
              <a:extLst>
                <a:ext uri="{FF2B5EF4-FFF2-40B4-BE49-F238E27FC236}">
                  <a16:creationId xmlns:a16="http://schemas.microsoft.com/office/drawing/2014/main" id="{EF61429C-5DBE-E0EB-A0B9-28F35FDA7216}"/>
                </a:ext>
              </a:extLst>
            </p:cNvPr>
            <p:cNvSpPr/>
            <p:nvPr/>
          </p:nvSpPr>
          <p:spPr>
            <a:xfrm>
              <a:off x="1552006" y="473090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9" name="Oval 34038">
              <a:extLst>
                <a:ext uri="{FF2B5EF4-FFF2-40B4-BE49-F238E27FC236}">
                  <a16:creationId xmlns:a16="http://schemas.microsoft.com/office/drawing/2014/main" id="{07D22F16-A7FC-3F2C-3ABA-837A9FA12855}"/>
                </a:ext>
              </a:extLst>
            </p:cNvPr>
            <p:cNvSpPr/>
            <p:nvPr/>
          </p:nvSpPr>
          <p:spPr>
            <a:xfrm>
              <a:off x="1704406" y="45458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0" name="Oval 34039">
              <a:extLst>
                <a:ext uri="{FF2B5EF4-FFF2-40B4-BE49-F238E27FC236}">
                  <a16:creationId xmlns:a16="http://schemas.microsoft.com/office/drawing/2014/main" id="{35098017-BA92-2063-BDD0-19AAE0823449}"/>
                </a:ext>
              </a:extLst>
            </p:cNvPr>
            <p:cNvSpPr/>
            <p:nvPr/>
          </p:nvSpPr>
          <p:spPr>
            <a:xfrm>
              <a:off x="1704406" y="436079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1" name="Oval 34040">
              <a:extLst>
                <a:ext uri="{FF2B5EF4-FFF2-40B4-BE49-F238E27FC236}">
                  <a16:creationId xmlns:a16="http://schemas.microsoft.com/office/drawing/2014/main" id="{994C3493-8B53-7738-F044-0DC4E8358AB6}"/>
                </a:ext>
              </a:extLst>
            </p:cNvPr>
            <p:cNvSpPr/>
            <p:nvPr/>
          </p:nvSpPr>
          <p:spPr>
            <a:xfrm>
              <a:off x="1965665" y="421927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2" name="Oval 34041">
              <a:extLst>
                <a:ext uri="{FF2B5EF4-FFF2-40B4-BE49-F238E27FC236}">
                  <a16:creationId xmlns:a16="http://schemas.microsoft.com/office/drawing/2014/main" id="{93932DF2-A3D4-9625-18E6-B16CDB94A4A2}"/>
                </a:ext>
              </a:extLst>
            </p:cNvPr>
            <p:cNvSpPr/>
            <p:nvPr/>
          </p:nvSpPr>
          <p:spPr>
            <a:xfrm>
              <a:off x="2303122" y="430636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3" name="Oval 34042">
              <a:extLst>
                <a:ext uri="{FF2B5EF4-FFF2-40B4-BE49-F238E27FC236}">
                  <a16:creationId xmlns:a16="http://schemas.microsoft.com/office/drawing/2014/main" id="{61E6195F-7755-2640-B9FF-30C5C4561830}"/>
                </a:ext>
              </a:extLst>
            </p:cNvPr>
            <p:cNvSpPr/>
            <p:nvPr/>
          </p:nvSpPr>
          <p:spPr>
            <a:xfrm>
              <a:off x="2411978" y="445876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4" name="Oval 34043">
              <a:extLst>
                <a:ext uri="{FF2B5EF4-FFF2-40B4-BE49-F238E27FC236}">
                  <a16:creationId xmlns:a16="http://schemas.microsoft.com/office/drawing/2014/main" id="{5FDA59DB-38A2-7E55-1082-825B2D81D161}"/>
                </a:ext>
              </a:extLst>
            </p:cNvPr>
            <p:cNvSpPr/>
            <p:nvPr/>
          </p:nvSpPr>
          <p:spPr>
            <a:xfrm>
              <a:off x="2716779" y="43825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5" name="Oval 34044">
              <a:extLst>
                <a:ext uri="{FF2B5EF4-FFF2-40B4-BE49-F238E27FC236}">
                  <a16:creationId xmlns:a16="http://schemas.microsoft.com/office/drawing/2014/main" id="{1982F9FA-F639-B84B-A625-63046DC19330}"/>
                </a:ext>
              </a:extLst>
            </p:cNvPr>
            <p:cNvSpPr/>
            <p:nvPr/>
          </p:nvSpPr>
          <p:spPr>
            <a:xfrm>
              <a:off x="2901837" y="45349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6" name="Oval 34045">
              <a:extLst>
                <a:ext uri="{FF2B5EF4-FFF2-40B4-BE49-F238E27FC236}">
                  <a16:creationId xmlns:a16="http://schemas.microsoft.com/office/drawing/2014/main" id="{C97F69A4-5D10-6617-7FA4-16229845A7C3}"/>
                </a:ext>
              </a:extLst>
            </p:cNvPr>
            <p:cNvSpPr/>
            <p:nvPr/>
          </p:nvSpPr>
          <p:spPr>
            <a:xfrm>
              <a:off x="2869179" y="45349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7" name="Oval 34046">
              <a:extLst>
                <a:ext uri="{FF2B5EF4-FFF2-40B4-BE49-F238E27FC236}">
                  <a16:creationId xmlns:a16="http://schemas.microsoft.com/office/drawing/2014/main" id="{F3ACCBEA-3DCB-D398-6ACF-A744F42863B7}"/>
                </a:ext>
              </a:extLst>
            </p:cNvPr>
            <p:cNvSpPr/>
            <p:nvPr/>
          </p:nvSpPr>
          <p:spPr>
            <a:xfrm>
              <a:off x="2901836" y="486153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8" name="Oval 34047">
              <a:extLst>
                <a:ext uri="{FF2B5EF4-FFF2-40B4-BE49-F238E27FC236}">
                  <a16:creationId xmlns:a16="http://schemas.microsoft.com/office/drawing/2014/main" id="{0AB7DE90-EAC6-845A-C8B6-57CEF3864918}"/>
                </a:ext>
              </a:extLst>
            </p:cNvPr>
            <p:cNvSpPr/>
            <p:nvPr/>
          </p:nvSpPr>
          <p:spPr>
            <a:xfrm>
              <a:off x="3282836" y="469824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9" name="Oval 34048">
              <a:extLst>
                <a:ext uri="{FF2B5EF4-FFF2-40B4-BE49-F238E27FC236}">
                  <a16:creationId xmlns:a16="http://schemas.microsoft.com/office/drawing/2014/main" id="{E50C1F5D-CC59-9BAC-CAC2-EE0EAC2195D3}"/>
                </a:ext>
              </a:extLst>
            </p:cNvPr>
            <p:cNvSpPr/>
            <p:nvPr/>
          </p:nvSpPr>
          <p:spPr>
            <a:xfrm>
              <a:off x="3032465" y="513367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0" name="Oval 34049">
              <a:extLst>
                <a:ext uri="{FF2B5EF4-FFF2-40B4-BE49-F238E27FC236}">
                  <a16:creationId xmlns:a16="http://schemas.microsoft.com/office/drawing/2014/main" id="{5415BA38-7D91-944E-6DEC-710B591B35EF}"/>
                </a:ext>
              </a:extLst>
            </p:cNvPr>
            <p:cNvSpPr/>
            <p:nvPr/>
          </p:nvSpPr>
          <p:spPr>
            <a:xfrm>
              <a:off x="1203665" y="46873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1" name="Oval 34050">
              <a:extLst>
                <a:ext uri="{FF2B5EF4-FFF2-40B4-BE49-F238E27FC236}">
                  <a16:creationId xmlns:a16="http://schemas.microsoft.com/office/drawing/2014/main" id="{759CC27F-CD57-7D32-B882-BD2CDF99C471}"/>
                </a:ext>
              </a:extLst>
            </p:cNvPr>
            <p:cNvSpPr/>
            <p:nvPr/>
          </p:nvSpPr>
          <p:spPr>
            <a:xfrm>
              <a:off x="833550" y="46873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2" name="Oval 34051">
              <a:extLst>
                <a:ext uri="{FF2B5EF4-FFF2-40B4-BE49-F238E27FC236}">
                  <a16:creationId xmlns:a16="http://schemas.microsoft.com/office/drawing/2014/main" id="{D04ADC3A-C045-47AB-0551-7E8A3B841454}"/>
                </a:ext>
              </a:extLst>
            </p:cNvPr>
            <p:cNvSpPr/>
            <p:nvPr/>
          </p:nvSpPr>
          <p:spPr>
            <a:xfrm>
              <a:off x="985950" y="485064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3" name="Oval 34052">
              <a:extLst>
                <a:ext uri="{FF2B5EF4-FFF2-40B4-BE49-F238E27FC236}">
                  <a16:creationId xmlns:a16="http://schemas.microsoft.com/office/drawing/2014/main" id="{D64E95FB-4D1C-3495-FF44-8BBEDED7BD67}"/>
                </a:ext>
              </a:extLst>
            </p:cNvPr>
            <p:cNvSpPr/>
            <p:nvPr/>
          </p:nvSpPr>
          <p:spPr>
            <a:xfrm>
              <a:off x="985950" y="502482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4" name="Oval 34053">
              <a:extLst>
                <a:ext uri="{FF2B5EF4-FFF2-40B4-BE49-F238E27FC236}">
                  <a16:creationId xmlns:a16="http://schemas.microsoft.com/office/drawing/2014/main" id="{7D02E0B4-21C4-B3CB-2136-0B6FD3615FBC}"/>
                </a:ext>
              </a:extLst>
            </p:cNvPr>
            <p:cNvSpPr/>
            <p:nvPr/>
          </p:nvSpPr>
          <p:spPr>
            <a:xfrm>
              <a:off x="430778" y="509013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5" name="Oval 34054">
              <a:extLst>
                <a:ext uri="{FF2B5EF4-FFF2-40B4-BE49-F238E27FC236}">
                  <a16:creationId xmlns:a16="http://schemas.microsoft.com/office/drawing/2014/main" id="{ECBAF70B-367F-067B-00C0-125336DF411A}"/>
                </a:ext>
              </a:extLst>
            </p:cNvPr>
            <p:cNvSpPr/>
            <p:nvPr/>
          </p:nvSpPr>
          <p:spPr>
            <a:xfrm>
              <a:off x="985950" y="413219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6" name="Oval 34055">
              <a:extLst>
                <a:ext uri="{FF2B5EF4-FFF2-40B4-BE49-F238E27FC236}">
                  <a16:creationId xmlns:a16="http://schemas.microsoft.com/office/drawing/2014/main" id="{503C6731-258C-E347-90F3-C8EE6955D3FA}"/>
                </a:ext>
              </a:extLst>
            </p:cNvPr>
            <p:cNvSpPr/>
            <p:nvPr/>
          </p:nvSpPr>
          <p:spPr>
            <a:xfrm>
              <a:off x="1911236" y="465470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7" name="Oval 34056">
              <a:extLst>
                <a:ext uri="{FF2B5EF4-FFF2-40B4-BE49-F238E27FC236}">
                  <a16:creationId xmlns:a16="http://schemas.microsoft.com/office/drawing/2014/main" id="{F2D091A6-2717-9E33-F8D7-BFAB92AE0110}"/>
                </a:ext>
              </a:extLst>
            </p:cNvPr>
            <p:cNvSpPr/>
            <p:nvPr/>
          </p:nvSpPr>
          <p:spPr>
            <a:xfrm>
              <a:off x="2063636" y="472001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8" name="Oval 34057">
              <a:extLst>
                <a:ext uri="{FF2B5EF4-FFF2-40B4-BE49-F238E27FC236}">
                  <a16:creationId xmlns:a16="http://schemas.microsoft.com/office/drawing/2014/main" id="{AC309F20-B44E-FCE3-C59E-74D08C233BC3}"/>
                </a:ext>
              </a:extLst>
            </p:cNvPr>
            <p:cNvSpPr/>
            <p:nvPr/>
          </p:nvSpPr>
          <p:spPr>
            <a:xfrm>
              <a:off x="2226922" y="467647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9" name="Oval 34058">
              <a:extLst>
                <a:ext uri="{FF2B5EF4-FFF2-40B4-BE49-F238E27FC236}">
                  <a16:creationId xmlns:a16="http://schemas.microsoft.com/office/drawing/2014/main" id="{F3EA0E80-9EFD-7C31-46AF-2347DF068C57}"/>
                </a:ext>
              </a:extLst>
            </p:cNvPr>
            <p:cNvSpPr/>
            <p:nvPr/>
          </p:nvSpPr>
          <p:spPr>
            <a:xfrm>
              <a:off x="2139837" y="476355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0" name="Oval 34059">
              <a:extLst>
                <a:ext uri="{FF2B5EF4-FFF2-40B4-BE49-F238E27FC236}">
                  <a16:creationId xmlns:a16="http://schemas.microsoft.com/office/drawing/2014/main" id="{A88A6667-6C30-A9E7-C2E4-6236CC5D2F86}"/>
                </a:ext>
              </a:extLst>
            </p:cNvPr>
            <p:cNvSpPr/>
            <p:nvPr/>
          </p:nvSpPr>
          <p:spPr>
            <a:xfrm>
              <a:off x="2259580" y="475267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1" name="Oval 34060">
              <a:extLst>
                <a:ext uri="{FF2B5EF4-FFF2-40B4-BE49-F238E27FC236}">
                  <a16:creationId xmlns:a16="http://schemas.microsoft.com/office/drawing/2014/main" id="{D4FEA8A9-1112-CFFE-610C-3ED8FADE42DA}"/>
                </a:ext>
              </a:extLst>
            </p:cNvPr>
            <p:cNvSpPr/>
            <p:nvPr/>
          </p:nvSpPr>
          <p:spPr>
            <a:xfrm>
              <a:off x="2357549" y="480710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2" name="Oval 34061">
              <a:extLst>
                <a:ext uri="{FF2B5EF4-FFF2-40B4-BE49-F238E27FC236}">
                  <a16:creationId xmlns:a16="http://schemas.microsoft.com/office/drawing/2014/main" id="{785E349A-3440-3562-BFA0-EA3F346B2F81}"/>
                </a:ext>
              </a:extLst>
            </p:cNvPr>
            <p:cNvSpPr/>
            <p:nvPr/>
          </p:nvSpPr>
          <p:spPr>
            <a:xfrm>
              <a:off x="2020092" y="466558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3" name="Oval 34062">
              <a:extLst>
                <a:ext uri="{FF2B5EF4-FFF2-40B4-BE49-F238E27FC236}">
                  <a16:creationId xmlns:a16="http://schemas.microsoft.com/office/drawing/2014/main" id="{4566E0F0-C0B0-445A-20E8-5ED1BD17BD5C}"/>
                </a:ext>
              </a:extLst>
            </p:cNvPr>
            <p:cNvSpPr/>
            <p:nvPr/>
          </p:nvSpPr>
          <p:spPr>
            <a:xfrm>
              <a:off x="1922122" y="481798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4" name="Oval 34063">
              <a:extLst>
                <a:ext uri="{FF2B5EF4-FFF2-40B4-BE49-F238E27FC236}">
                  <a16:creationId xmlns:a16="http://schemas.microsoft.com/office/drawing/2014/main" id="{58DF7666-8880-0498-A475-CD9AFAAA9F6E}"/>
                </a:ext>
              </a:extLst>
            </p:cNvPr>
            <p:cNvSpPr/>
            <p:nvPr/>
          </p:nvSpPr>
          <p:spPr>
            <a:xfrm>
              <a:off x="2509951" y="480710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5" name="Oval 34064">
              <a:extLst>
                <a:ext uri="{FF2B5EF4-FFF2-40B4-BE49-F238E27FC236}">
                  <a16:creationId xmlns:a16="http://schemas.microsoft.com/office/drawing/2014/main" id="{3107529D-6FBB-A10D-6272-B2DF274487D0}"/>
                </a:ext>
              </a:extLst>
            </p:cNvPr>
            <p:cNvSpPr/>
            <p:nvPr/>
          </p:nvSpPr>
          <p:spPr>
            <a:xfrm>
              <a:off x="2183379" y="486153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6" name="Oval 34065">
              <a:extLst>
                <a:ext uri="{FF2B5EF4-FFF2-40B4-BE49-F238E27FC236}">
                  <a16:creationId xmlns:a16="http://schemas.microsoft.com/office/drawing/2014/main" id="{2E2BFE45-0DD9-BC7E-DD91-7D7C2D33D714}"/>
                </a:ext>
              </a:extLst>
            </p:cNvPr>
            <p:cNvSpPr/>
            <p:nvPr/>
          </p:nvSpPr>
          <p:spPr>
            <a:xfrm>
              <a:off x="2324895" y="4741786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7" name="Oval 34066">
              <a:extLst>
                <a:ext uri="{FF2B5EF4-FFF2-40B4-BE49-F238E27FC236}">
                  <a16:creationId xmlns:a16="http://schemas.microsoft.com/office/drawing/2014/main" id="{5E5A12D1-970B-9E3A-255A-620B50DD7554}"/>
                </a:ext>
              </a:extLst>
            </p:cNvPr>
            <p:cNvSpPr/>
            <p:nvPr/>
          </p:nvSpPr>
          <p:spPr>
            <a:xfrm>
              <a:off x="2368436" y="4665586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8" name="Oval 34067">
              <a:extLst>
                <a:ext uri="{FF2B5EF4-FFF2-40B4-BE49-F238E27FC236}">
                  <a16:creationId xmlns:a16="http://schemas.microsoft.com/office/drawing/2014/main" id="{936F424E-FFB4-EBC5-23EC-BC5B0C31C936}"/>
                </a:ext>
              </a:extLst>
            </p:cNvPr>
            <p:cNvSpPr/>
            <p:nvPr/>
          </p:nvSpPr>
          <p:spPr>
            <a:xfrm>
              <a:off x="2063636" y="480710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069" name="Straight Connector 34068">
            <a:extLst>
              <a:ext uri="{FF2B5EF4-FFF2-40B4-BE49-F238E27FC236}">
                <a16:creationId xmlns:a16="http://schemas.microsoft.com/office/drawing/2014/main" id="{FC825770-37E7-4AE2-95F7-BC0FCEC8089C}"/>
              </a:ext>
            </a:extLst>
          </p:cNvPr>
          <p:cNvCxnSpPr>
            <a:cxnSpLocks/>
          </p:cNvCxnSpPr>
          <p:nvPr/>
        </p:nvCxnSpPr>
        <p:spPr>
          <a:xfrm flipV="1">
            <a:off x="2347483" y="5286078"/>
            <a:ext cx="1669965" cy="4144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70" name="Straight Connector 34069">
            <a:extLst>
              <a:ext uri="{FF2B5EF4-FFF2-40B4-BE49-F238E27FC236}">
                <a16:creationId xmlns:a16="http://schemas.microsoft.com/office/drawing/2014/main" id="{3154B268-8E5E-A251-45E9-C7B10B04BE5E}"/>
              </a:ext>
            </a:extLst>
          </p:cNvPr>
          <p:cNvCxnSpPr>
            <a:cxnSpLocks/>
          </p:cNvCxnSpPr>
          <p:nvPr/>
        </p:nvCxnSpPr>
        <p:spPr>
          <a:xfrm>
            <a:off x="8074449" y="5286078"/>
            <a:ext cx="1330991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74" name="Rectangle 34073">
            <a:extLst>
              <a:ext uri="{FF2B5EF4-FFF2-40B4-BE49-F238E27FC236}">
                <a16:creationId xmlns:a16="http://schemas.microsoft.com/office/drawing/2014/main" id="{4573ADC5-BE8A-C438-CAA1-64371345D33B}"/>
              </a:ext>
            </a:extLst>
          </p:cNvPr>
          <p:cNvSpPr/>
          <p:nvPr/>
        </p:nvSpPr>
        <p:spPr>
          <a:xfrm>
            <a:off x="2406404" y="4381500"/>
            <a:ext cx="1247006" cy="27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36" name="Rounded Rectangle 33935">
            <a:extLst>
              <a:ext uri="{FF2B5EF4-FFF2-40B4-BE49-F238E27FC236}">
                <a16:creationId xmlns:a16="http://schemas.microsoft.com/office/drawing/2014/main" id="{BEF88B5A-2DBE-C61E-2C71-4E2CFEDD73DA}"/>
              </a:ext>
            </a:extLst>
          </p:cNvPr>
          <p:cNvSpPr/>
          <p:nvPr/>
        </p:nvSpPr>
        <p:spPr>
          <a:xfrm>
            <a:off x="2895975" y="2762275"/>
            <a:ext cx="5864894" cy="343050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075" name="Rectangle 34074">
            <a:extLst>
              <a:ext uri="{FF2B5EF4-FFF2-40B4-BE49-F238E27FC236}">
                <a16:creationId xmlns:a16="http://schemas.microsoft.com/office/drawing/2014/main" id="{E9C1C42B-80AB-AF37-9679-61C36DC7D095}"/>
              </a:ext>
            </a:extLst>
          </p:cNvPr>
          <p:cNvSpPr/>
          <p:nvPr/>
        </p:nvSpPr>
        <p:spPr>
          <a:xfrm>
            <a:off x="5450418" y="4955792"/>
            <a:ext cx="2156531" cy="752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077" name="Group 34076">
            <a:extLst>
              <a:ext uri="{FF2B5EF4-FFF2-40B4-BE49-F238E27FC236}">
                <a16:creationId xmlns:a16="http://schemas.microsoft.com/office/drawing/2014/main" id="{0FA371B9-CED2-EB8F-195A-A66B7B5883EA}"/>
              </a:ext>
            </a:extLst>
          </p:cNvPr>
          <p:cNvGrpSpPr/>
          <p:nvPr/>
        </p:nvGrpSpPr>
        <p:grpSpPr>
          <a:xfrm>
            <a:off x="5294335" y="4962590"/>
            <a:ext cx="2901378" cy="1028200"/>
            <a:chOff x="5509948" y="3925975"/>
            <a:chExt cx="3617897" cy="1303810"/>
          </a:xfrm>
        </p:grpSpPr>
        <p:sp>
          <p:nvSpPr>
            <p:cNvPr id="34078" name="Rectangle 34077">
              <a:extLst>
                <a:ext uri="{FF2B5EF4-FFF2-40B4-BE49-F238E27FC236}">
                  <a16:creationId xmlns:a16="http://schemas.microsoft.com/office/drawing/2014/main" id="{962F99D8-5B38-79D9-F02E-4E783A86EFC9}"/>
                </a:ext>
              </a:extLst>
            </p:cNvPr>
            <p:cNvSpPr/>
            <p:nvPr/>
          </p:nvSpPr>
          <p:spPr>
            <a:xfrm>
              <a:off x="5730386" y="4366499"/>
              <a:ext cx="2589554" cy="863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79" name="Parallelogram 34078">
              <a:extLst>
                <a:ext uri="{FF2B5EF4-FFF2-40B4-BE49-F238E27FC236}">
                  <a16:creationId xmlns:a16="http://schemas.microsoft.com/office/drawing/2014/main" id="{EF45CBD2-4525-C715-6053-28FFCAE1BB2E}"/>
                </a:ext>
              </a:extLst>
            </p:cNvPr>
            <p:cNvSpPr/>
            <p:nvPr/>
          </p:nvSpPr>
          <p:spPr>
            <a:xfrm>
              <a:off x="5509948" y="3925975"/>
              <a:ext cx="3617897" cy="1293785"/>
            </a:xfrm>
            <a:prstGeom prst="parallelogram">
              <a:avLst>
                <a:gd name="adj" fmla="val 4357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0" name="Oval 34079">
              <a:extLst>
                <a:ext uri="{FF2B5EF4-FFF2-40B4-BE49-F238E27FC236}">
                  <a16:creationId xmlns:a16="http://schemas.microsoft.com/office/drawing/2014/main" id="{9C59798E-6D92-DAC5-BDF6-A28D7F84C94A}"/>
                </a:ext>
              </a:extLst>
            </p:cNvPr>
            <p:cNvSpPr/>
            <p:nvPr/>
          </p:nvSpPr>
          <p:spPr>
            <a:xfrm>
              <a:off x="7078163" y="451068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1" name="Oval 34080">
              <a:extLst>
                <a:ext uri="{FF2B5EF4-FFF2-40B4-BE49-F238E27FC236}">
                  <a16:creationId xmlns:a16="http://schemas.microsoft.com/office/drawing/2014/main" id="{AF01F0F7-7D7A-C292-60AE-4DDC69D28034}"/>
                </a:ext>
              </a:extLst>
            </p:cNvPr>
            <p:cNvSpPr/>
            <p:nvPr/>
          </p:nvSpPr>
          <p:spPr>
            <a:xfrm>
              <a:off x="7230563" y="466308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2" name="Oval 34081">
              <a:extLst>
                <a:ext uri="{FF2B5EF4-FFF2-40B4-BE49-F238E27FC236}">
                  <a16:creationId xmlns:a16="http://schemas.microsoft.com/office/drawing/2014/main" id="{BC2AEBB4-FDF5-16E5-78A1-A0B6E339985F}"/>
                </a:ext>
              </a:extLst>
            </p:cNvPr>
            <p:cNvSpPr/>
            <p:nvPr/>
          </p:nvSpPr>
          <p:spPr>
            <a:xfrm>
              <a:off x="7078162" y="454333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3" name="Oval 34082">
              <a:extLst>
                <a:ext uri="{FF2B5EF4-FFF2-40B4-BE49-F238E27FC236}">
                  <a16:creationId xmlns:a16="http://schemas.microsoft.com/office/drawing/2014/main" id="{53870FCC-4F5F-70C7-A65C-D7289D8F331D}"/>
                </a:ext>
              </a:extLst>
            </p:cNvPr>
            <p:cNvSpPr/>
            <p:nvPr/>
          </p:nvSpPr>
          <p:spPr>
            <a:xfrm>
              <a:off x="6218187" y="469573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4" name="Oval 34083">
              <a:extLst>
                <a:ext uri="{FF2B5EF4-FFF2-40B4-BE49-F238E27FC236}">
                  <a16:creationId xmlns:a16="http://schemas.microsoft.com/office/drawing/2014/main" id="{86CAADEF-B94A-31CE-EF2C-0ACEE69AE949}"/>
                </a:ext>
              </a:extLst>
            </p:cNvPr>
            <p:cNvSpPr/>
            <p:nvPr/>
          </p:nvSpPr>
          <p:spPr>
            <a:xfrm>
              <a:off x="7110819" y="479370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5" name="Oval 34084">
              <a:extLst>
                <a:ext uri="{FF2B5EF4-FFF2-40B4-BE49-F238E27FC236}">
                  <a16:creationId xmlns:a16="http://schemas.microsoft.com/office/drawing/2014/main" id="{B49504C5-9D50-D8AE-FB0C-988DBEBF1C34}"/>
                </a:ext>
              </a:extLst>
            </p:cNvPr>
            <p:cNvSpPr/>
            <p:nvPr/>
          </p:nvSpPr>
          <p:spPr>
            <a:xfrm>
              <a:off x="7110819" y="458687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6" name="Oval 34085">
              <a:extLst>
                <a:ext uri="{FF2B5EF4-FFF2-40B4-BE49-F238E27FC236}">
                  <a16:creationId xmlns:a16="http://schemas.microsoft.com/office/drawing/2014/main" id="{071BF3B9-8546-A8EC-F322-5D964B66D3A8}"/>
                </a:ext>
              </a:extLst>
            </p:cNvPr>
            <p:cNvSpPr/>
            <p:nvPr/>
          </p:nvSpPr>
          <p:spPr>
            <a:xfrm>
              <a:off x="7252333" y="456510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7" name="Oval 34086">
              <a:extLst>
                <a:ext uri="{FF2B5EF4-FFF2-40B4-BE49-F238E27FC236}">
                  <a16:creationId xmlns:a16="http://schemas.microsoft.com/office/drawing/2014/main" id="{6597168A-087D-8E13-16C3-6CC638EE2A3D}"/>
                </a:ext>
              </a:extLst>
            </p:cNvPr>
            <p:cNvSpPr/>
            <p:nvPr/>
          </p:nvSpPr>
          <p:spPr>
            <a:xfrm>
              <a:off x="7110819" y="471750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8" name="Oval 34087">
              <a:extLst>
                <a:ext uri="{FF2B5EF4-FFF2-40B4-BE49-F238E27FC236}">
                  <a16:creationId xmlns:a16="http://schemas.microsoft.com/office/drawing/2014/main" id="{27FB10BA-ACA6-5A32-4639-F5FE4619345C}"/>
                </a:ext>
              </a:extLst>
            </p:cNvPr>
            <p:cNvSpPr/>
            <p:nvPr/>
          </p:nvSpPr>
          <p:spPr>
            <a:xfrm>
              <a:off x="7263219" y="476104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9" name="Oval 34088">
              <a:extLst>
                <a:ext uri="{FF2B5EF4-FFF2-40B4-BE49-F238E27FC236}">
                  <a16:creationId xmlns:a16="http://schemas.microsoft.com/office/drawing/2014/main" id="{E8833958-E891-E535-5A8B-4BE1FF022920}"/>
                </a:ext>
              </a:extLst>
            </p:cNvPr>
            <p:cNvSpPr/>
            <p:nvPr/>
          </p:nvSpPr>
          <p:spPr>
            <a:xfrm>
              <a:off x="8199394" y="426029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0" name="Oval 34089">
              <a:extLst>
                <a:ext uri="{FF2B5EF4-FFF2-40B4-BE49-F238E27FC236}">
                  <a16:creationId xmlns:a16="http://schemas.microsoft.com/office/drawing/2014/main" id="{C78B7FBE-EBEF-A556-4D69-8BBC462F41E3}"/>
                </a:ext>
              </a:extLst>
            </p:cNvPr>
            <p:cNvSpPr/>
            <p:nvPr/>
          </p:nvSpPr>
          <p:spPr>
            <a:xfrm>
              <a:off x="8155851" y="442358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1" name="Oval 34090">
              <a:extLst>
                <a:ext uri="{FF2B5EF4-FFF2-40B4-BE49-F238E27FC236}">
                  <a16:creationId xmlns:a16="http://schemas.microsoft.com/office/drawing/2014/main" id="{FAD32B30-4368-9A70-4671-1E7EC5494493}"/>
                </a:ext>
              </a:extLst>
            </p:cNvPr>
            <p:cNvSpPr/>
            <p:nvPr/>
          </p:nvSpPr>
          <p:spPr>
            <a:xfrm>
              <a:off x="8308251" y="428207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2" name="Oval 34091">
              <a:extLst>
                <a:ext uri="{FF2B5EF4-FFF2-40B4-BE49-F238E27FC236}">
                  <a16:creationId xmlns:a16="http://schemas.microsoft.com/office/drawing/2014/main" id="{93EAD599-FBC8-6DB8-EE97-A1C01DCE17AF}"/>
                </a:ext>
              </a:extLst>
            </p:cNvPr>
            <p:cNvSpPr/>
            <p:nvPr/>
          </p:nvSpPr>
          <p:spPr>
            <a:xfrm>
              <a:off x="7295880" y="460864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3" name="Oval 34092">
              <a:extLst>
                <a:ext uri="{FF2B5EF4-FFF2-40B4-BE49-F238E27FC236}">
                  <a16:creationId xmlns:a16="http://schemas.microsoft.com/office/drawing/2014/main" id="{F3FCC2EC-7FFF-18D9-A5A6-E951A20C915F}"/>
                </a:ext>
              </a:extLst>
            </p:cNvPr>
            <p:cNvSpPr/>
            <p:nvPr/>
          </p:nvSpPr>
          <p:spPr>
            <a:xfrm>
              <a:off x="7110821" y="453244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4" name="Oval 34093">
              <a:extLst>
                <a:ext uri="{FF2B5EF4-FFF2-40B4-BE49-F238E27FC236}">
                  <a16:creationId xmlns:a16="http://schemas.microsoft.com/office/drawing/2014/main" id="{26AC81A8-DFCA-1A65-A6D7-D32E6763B937}"/>
                </a:ext>
              </a:extLst>
            </p:cNvPr>
            <p:cNvSpPr/>
            <p:nvPr/>
          </p:nvSpPr>
          <p:spPr>
            <a:xfrm>
              <a:off x="7056391" y="444535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5" name="Oval 34094">
              <a:extLst>
                <a:ext uri="{FF2B5EF4-FFF2-40B4-BE49-F238E27FC236}">
                  <a16:creationId xmlns:a16="http://schemas.microsoft.com/office/drawing/2014/main" id="{0DED2E1E-BB5E-23C7-3D9D-6CCA52CCED0F}"/>
                </a:ext>
              </a:extLst>
            </p:cNvPr>
            <p:cNvSpPr/>
            <p:nvPr/>
          </p:nvSpPr>
          <p:spPr>
            <a:xfrm>
              <a:off x="7350307" y="475015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6" name="Oval 34095">
              <a:extLst>
                <a:ext uri="{FF2B5EF4-FFF2-40B4-BE49-F238E27FC236}">
                  <a16:creationId xmlns:a16="http://schemas.microsoft.com/office/drawing/2014/main" id="{6C54FC83-05C6-EBA1-E6E0-B75128E6E0B2}"/>
                </a:ext>
              </a:extLst>
            </p:cNvPr>
            <p:cNvSpPr/>
            <p:nvPr/>
          </p:nvSpPr>
          <p:spPr>
            <a:xfrm>
              <a:off x="6980190" y="48263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7" name="Oval 34096">
              <a:extLst>
                <a:ext uri="{FF2B5EF4-FFF2-40B4-BE49-F238E27FC236}">
                  <a16:creationId xmlns:a16="http://schemas.microsoft.com/office/drawing/2014/main" id="{497AD035-B356-9C49-4A18-DDFE1B0D76A5}"/>
                </a:ext>
              </a:extLst>
            </p:cNvPr>
            <p:cNvSpPr/>
            <p:nvPr/>
          </p:nvSpPr>
          <p:spPr>
            <a:xfrm>
              <a:off x="7099932" y="49787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8" name="Oval 34097">
              <a:extLst>
                <a:ext uri="{FF2B5EF4-FFF2-40B4-BE49-F238E27FC236}">
                  <a16:creationId xmlns:a16="http://schemas.microsoft.com/office/drawing/2014/main" id="{445A0E87-E787-9022-FD4D-E9C08873EF63}"/>
                </a:ext>
              </a:extLst>
            </p:cNvPr>
            <p:cNvSpPr/>
            <p:nvPr/>
          </p:nvSpPr>
          <p:spPr>
            <a:xfrm>
              <a:off x="7230563" y="49787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9" name="Oval 34098">
              <a:extLst>
                <a:ext uri="{FF2B5EF4-FFF2-40B4-BE49-F238E27FC236}">
                  <a16:creationId xmlns:a16="http://schemas.microsoft.com/office/drawing/2014/main" id="{ADEF90D2-A608-089A-B50D-2E0AF675DB29}"/>
                </a:ext>
              </a:extLst>
            </p:cNvPr>
            <p:cNvSpPr/>
            <p:nvPr/>
          </p:nvSpPr>
          <p:spPr>
            <a:xfrm>
              <a:off x="7197909" y="485900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0" name="Oval 34099">
              <a:extLst>
                <a:ext uri="{FF2B5EF4-FFF2-40B4-BE49-F238E27FC236}">
                  <a16:creationId xmlns:a16="http://schemas.microsoft.com/office/drawing/2014/main" id="{10CB7612-466D-E0BB-FB4E-B32542AD1E0A}"/>
                </a:ext>
              </a:extLst>
            </p:cNvPr>
            <p:cNvSpPr/>
            <p:nvPr/>
          </p:nvSpPr>
          <p:spPr>
            <a:xfrm>
              <a:off x="7121708" y="468483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1" name="Oval 34100">
              <a:extLst>
                <a:ext uri="{FF2B5EF4-FFF2-40B4-BE49-F238E27FC236}">
                  <a16:creationId xmlns:a16="http://schemas.microsoft.com/office/drawing/2014/main" id="{752BDB16-1A3E-494F-C281-A6F46178AC42}"/>
                </a:ext>
              </a:extLst>
            </p:cNvPr>
            <p:cNvSpPr/>
            <p:nvPr/>
          </p:nvSpPr>
          <p:spPr>
            <a:xfrm>
              <a:off x="7274108" y="449978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2" name="Oval 34101">
              <a:extLst>
                <a:ext uri="{FF2B5EF4-FFF2-40B4-BE49-F238E27FC236}">
                  <a16:creationId xmlns:a16="http://schemas.microsoft.com/office/drawing/2014/main" id="{9B539544-86BE-6BFD-4CF5-C8F2575DD47B}"/>
                </a:ext>
              </a:extLst>
            </p:cNvPr>
            <p:cNvSpPr/>
            <p:nvPr/>
          </p:nvSpPr>
          <p:spPr>
            <a:xfrm>
              <a:off x="7274108" y="43147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3" name="Oval 34102">
              <a:extLst>
                <a:ext uri="{FF2B5EF4-FFF2-40B4-BE49-F238E27FC236}">
                  <a16:creationId xmlns:a16="http://schemas.microsoft.com/office/drawing/2014/main" id="{D0373822-3DD6-816F-5AB1-706BA035B8C1}"/>
                </a:ext>
              </a:extLst>
            </p:cNvPr>
            <p:cNvSpPr/>
            <p:nvPr/>
          </p:nvSpPr>
          <p:spPr>
            <a:xfrm>
              <a:off x="7034622" y="417320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4" name="Oval 34103">
              <a:extLst>
                <a:ext uri="{FF2B5EF4-FFF2-40B4-BE49-F238E27FC236}">
                  <a16:creationId xmlns:a16="http://schemas.microsoft.com/office/drawing/2014/main" id="{DCC7F29F-DDD8-93A0-26DE-FED7A973A355}"/>
                </a:ext>
              </a:extLst>
            </p:cNvPr>
            <p:cNvSpPr/>
            <p:nvPr/>
          </p:nvSpPr>
          <p:spPr>
            <a:xfrm>
              <a:off x="7067278" y="426029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5" name="Oval 34104">
              <a:extLst>
                <a:ext uri="{FF2B5EF4-FFF2-40B4-BE49-F238E27FC236}">
                  <a16:creationId xmlns:a16="http://schemas.microsoft.com/office/drawing/2014/main" id="{6F76E80D-1EA7-7650-7844-A260C4C062AE}"/>
                </a:ext>
              </a:extLst>
            </p:cNvPr>
            <p:cNvSpPr/>
            <p:nvPr/>
          </p:nvSpPr>
          <p:spPr>
            <a:xfrm>
              <a:off x="8079653" y="42058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6" name="Oval 34105">
              <a:extLst>
                <a:ext uri="{FF2B5EF4-FFF2-40B4-BE49-F238E27FC236}">
                  <a16:creationId xmlns:a16="http://schemas.microsoft.com/office/drawing/2014/main" id="{7B1C6DB9-01F9-A7E3-80C4-3285A73CF50E}"/>
                </a:ext>
              </a:extLst>
            </p:cNvPr>
            <p:cNvSpPr/>
            <p:nvPr/>
          </p:nvSpPr>
          <p:spPr>
            <a:xfrm>
              <a:off x="7981680" y="412966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7" name="Oval 34106">
              <a:extLst>
                <a:ext uri="{FF2B5EF4-FFF2-40B4-BE49-F238E27FC236}">
                  <a16:creationId xmlns:a16="http://schemas.microsoft.com/office/drawing/2014/main" id="{7ED589DB-6301-9697-CD9C-F4AC231C66DB}"/>
                </a:ext>
              </a:extLst>
            </p:cNvPr>
            <p:cNvSpPr/>
            <p:nvPr/>
          </p:nvSpPr>
          <p:spPr>
            <a:xfrm>
              <a:off x="8166738" y="428206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8" name="Oval 34107">
              <a:extLst>
                <a:ext uri="{FF2B5EF4-FFF2-40B4-BE49-F238E27FC236}">
                  <a16:creationId xmlns:a16="http://schemas.microsoft.com/office/drawing/2014/main" id="{2091C09C-B872-5B16-9C1D-5CCB48AF5363}"/>
                </a:ext>
              </a:extLst>
            </p:cNvPr>
            <p:cNvSpPr/>
            <p:nvPr/>
          </p:nvSpPr>
          <p:spPr>
            <a:xfrm>
              <a:off x="8134080" y="428206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9" name="Oval 34108">
              <a:extLst>
                <a:ext uri="{FF2B5EF4-FFF2-40B4-BE49-F238E27FC236}">
                  <a16:creationId xmlns:a16="http://schemas.microsoft.com/office/drawing/2014/main" id="{A9D725A2-E3AC-F605-48E2-B839B4CF7C11}"/>
                </a:ext>
              </a:extLst>
            </p:cNvPr>
            <p:cNvSpPr/>
            <p:nvPr/>
          </p:nvSpPr>
          <p:spPr>
            <a:xfrm>
              <a:off x="8351794" y="416231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0" name="Oval 34109">
              <a:extLst>
                <a:ext uri="{FF2B5EF4-FFF2-40B4-BE49-F238E27FC236}">
                  <a16:creationId xmlns:a16="http://schemas.microsoft.com/office/drawing/2014/main" id="{A39C0B54-CE5C-A558-AE0D-92DD7E10CC3C}"/>
                </a:ext>
              </a:extLst>
            </p:cNvPr>
            <p:cNvSpPr/>
            <p:nvPr/>
          </p:nvSpPr>
          <p:spPr>
            <a:xfrm>
              <a:off x="8547737" y="444534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1" name="Oval 34110">
              <a:extLst>
                <a:ext uri="{FF2B5EF4-FFF2-40B4-BE49-F238E27FC236}">
                  <a16:creationId xmlns:a16="http://schemas.microsoft.com/office/drawing/2014/main" id="{0157D299-487B-01F8-21CF-644094BF8268}"/>
                </a:ext>
              </a:extLst>
            </p:cNvPr>
            <p:cNvSpPr/>
            <p:nvPr/>
          </p:nvSpPr>
          <p:spPr>
            <a:xfrm>
              <a:off x="8482423" y="443446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2" name="Oval 34111">
              <a:extLst>
                <a:ext uri="{FF2B5EF4-FFF2-40B4-BE49-F238E27FC236}">
                  <a16:creationId xmlns:a16="http://schemas.microsoft.com/office/drawing/2014/main" id="{AD868DC2-2E6E-5595-5B2E-54079D3972ED}"/>
                </a:ext>
              </a:extLst>
            </p:cNvPr>
            <p:cNvSpPr/>
            <p:nvPr/>
          </p:nvSpPr>
          <p:spPr>
            <a:xfrm>
              <a:off x="6033135" y="464129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3" name="Oval 34112">
              <a:extLst>
                <a:ext uri="{FF2B5EF4-FFF2-40B4-BE49-F238E27FC236}">
                  <a16:creationId xmlns:a16="http://schemas.microsoft.com/office/drawing/2014/main" id="{3EE1DE70-6839-E8E5-DFB0-928B426CB718}"/>
                </a:ext>
              </a:extLst>
            </p:cNvPr>
            <p:cNvSpPr/>
            <p:nvPr/>
          </p:nvSpPr>
          <p:spPr>
            <a:xfrm>
              <a:off x="6098451" y="464129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4" name="Oval 34113">
              <a:extLst>
                <a:ext uri="{FF2B5EF4-FFF2-40B4-BE49-F238E27FC236}">
                  <a16:creationId xmlns:a16="http://schemas.microsoft.com/office/drawing/2014/main" id="{C73C9EF6-3002-3FF9-13BE-8DF5D94D8431}"/>
                </a:ext>
              </a:extLst>
            </p:cNvPr>
            <p:cNvSpPr/>
            <p:nvPr/>
          </p:nvSpPr>
          <p:spPr>
            <a:xfrm>
              <a:off x="6250851" y="480457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5" name="Oval 34114">
              <a:extLst>
                <a:ext uri="{FF2B5EF4-FFF2-40B4-BE49-F238E27FC236}">
                  <a16:creationId xmlns:a16="http://schemas.microsoft.com/office/drawing/2014/main" id="{160F599B-3319-989B-6B47-52FA5AA05137}"/>
                </a:ext>
              </a:extLst>
            </p:cNvPr>
            <p:cNvSpPr/>
            <p:nvPr/>
          </p:nvSpPr>
          <p:spPr>
            <a:xfrm>
              <a:off x="6250851" y="497875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6" name="Oval 34115">
              <a:extLst>
                <a:ext uri="{FF2B5EF4-FFF2-40B4-BE49-F238E27FC236}">
                  <a16:creationId xmlns:a16="http://schemas.microsoft.com/office/drawing/2014/main" id="{6CEB3AE3-9FB6-10BA-A91A-1A281B0CA714}"/>
                </a:ext>
              </a:extLst>
            </p:cNvPr>
            <p:cNvSpPr/>
            <p:nvPr/>
          </p:nvSpPr>
          <p:spPr>
            <a:xfrm>
              <a:off x="5695679" y="504406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7" name="Oval 34116">
              <a:extLst>
                <a:ext uri="{FF2B5EF4-FFF2-40B4-BE49-F238E27FC236}">
                  <a16:creationId xmlns:a16="http://schemas.microsoft.com/office/drawing/2014/main" id="{B41BE624-C9B8-C8FF-3968-C46EA9AAAFBF}"/>
                </a:ext>
              </a:extLst>
            </p:cNvPr>
            <p:cNvSpPr/>
            <p:nvPr/>
          </p:nvSpPr>
          <p:spPr>
            <a:xfrm>
              <a:off x="6250851" y="40861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8" name="Oval 34117">
              <a:extLst>
                <a:ext uri="{FF2B5EF4-FFF2-40B4-BE49-F238E27FC236}">
                  <a16:creationId xmlns:a16="http://schemas.microsoft.com/office/drawing/2014/main" id="{E4B4B88F-3EA0-15F7-0960-67BCEA88AF23}"/>
                </a:ext>
              </a:extLst>
            </p:cNvPr>
            <p:cNvSpPr/>
            <p:nvPr/>
          </p:nvSpPr>
          <p:spPr>
            <a:xfrm>
              <a:off x="6980193" y="460863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9" name="Oval 34118">
              <a:extLst>
                <a:ext uri="{FF2B5EF4-FFF2-40B4-BE49-F238E27FC236}">
                  <a16:creationId xmlns:a16="http://schemas.microsoft.com/office/drawing/2014/main" id="{41460636-C8A3-09DD-9C7B-BECE2642C303}"/>
                </a:ext>
              </a:extLst>
            </p:cNvPr>
            <p:cNvSpPr/>
            <p:nvPr/>
          </p:nvSpPr>
          <p:spPr>
            <a:xfrm>
              <a:off x="7132593" y="467394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0" name="Oval 34119">
              <a:extLst>
                <a:ext uri="{FF2B5EF4-FFF2-40B4-BE49-F238E27FC236}">
                  <a16:creationId xmlns:a16="http://schemas.microsoft.com/office/drawing/2014/main" id="{666174E1-2117-67F7-C78F-4EF770D34290}"/>
                </a:ext>
              </a:extLst>
            </p:cNvPr>
            <p:cNvSpPr/>
            <p:nvPr/>
          </p:nvSpPr>
          <p:spPr>
            <a:xfrm>
              <a:off x="7295879" y="463040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1" name="Oval 34120">
              <a:extLst>
                <a:ext uri="{FF2B5EF4-FFF2-40B4-BE49-F238E27FC236}">
                  <a16:creationId xmlns:a16="http://schemas.microsoft.com/office/drawing/2014/main" id="{1A7FB106-EA13-93E9-5D76-2F55DB4B5009}"/>
                </a:ext>
              </a:extLst>
            </p:cNvPr>
            <p:cNvSpPr/>
            <p:nvPr/>
          </p:nvSpPr>
          <p:spPr>
            <a:xfrm>
              <a:off x="7208794" y="471748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2" name="Oval 34121">
              <a:extLst>
                <a:ext uri="{FF2B5EF4-FFF2-40B4-BE49-F238E27FC236}">
                  <a16:creationId xmlns:a16="http://schemas.microsoft.com/office/drawing/2014/main" id="{807299CE-6096-6446-0C11-097582FE17E0}"/>
                </a:ext>
              </a:extLst>
            </p:cNvPr>
            <p:cNvSpPr/>
            <p:nvPr/>
          </p:nvSpPr>
          <p:spPr>
            <a:xfrm>
              <a:off x="7328537" y="470660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3" name="Oval 34122">
              <a:extLst>
                <a:ext uri="{FF2B5EF4-FFF2-40B4-BE49-F238E27FC236}">
                  <a16:creationId xmlns:a16="http://schemas.microsoft.com/office/drawing/2014/main" id="{D78239B5-5CD6-10C3-A48B-C683528C7DF3}"/>
                </a:ext>
              </a:extLst>
            </p:cNvPr>
            <p:cNvSpPr/>
            <p:nvPr/>
          </p:nvSpPr>
          <p:spPr>
            <a:xfrm>
              <a:off x="8210281" y="410788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4" name="Oval 34123">
              <a:extLst>
                <a:ext uri="{FF2B5EF4-FFF2-40B4-BE49-F238E27FC236}">
                  <a16:creationId xmlns:a16="http://schemas.microsoft.com/office/drawing/2014/main" id="{BEF1F644-4585-DB9B-F925-55CA29832B63}"/>
                </a:ext>
              </a:extLst>
            </p:cNvPr>
            <p:cNvSpPr/>
            <p:nvPr/>
          </p:nvSpPr>
          <p:spPr>
            <a:xfrm>
              <a:off x="7089049" y="461951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5" name="Oval 34124">
              <a:extLst>
                <a:ext uri="{FF2B5EF4-FFF2-40B4-BE49-F238E27FC236}">
                  <a16:creationId xmlns:a16="http://schemas.microsoft.com/office/drawing/2014/main" id="{5BB5047D-05CA-F3DB-0A82-BD813F0AC327}"/>
                </a:ext>
              </a:extLst>
            </p:cNvPr>
            <p:cNvSpPr/>
            <p:nvPr/>
          </p:nvSpPr>
          <p:spPr>
            <a:xfrm>
              <a:off x="6991079" y="477191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6" name="Oval 34125">
              <a:extLst>
                <a:ext uri="{FF2B5EF4-FFF2-40B4-BE49-F238E27FC236}">
                  <a16:creationId xmlns:a16="http://schemas.microsoft.com/office/drawing/2014/main" id="{19C5722E-4C52-2620-F4F8-0EFD79EEC3B0}"/>
                </a:ext>
              </a:extLst>
            </p:cNvPr>
            <p:cNvSpPr/>
            <p:nvPr/>
          </p:nvSpPr>
          <p:spPr>
            <a:xfrm>
              <a:off x="8362683" y="410788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7" name="Oval 34126">
              <a:extLst>
                <a:ext uri="{FF2B5EF4-FFF2-40B4-BE49-F238E27FC236}">
                  <a16:creationId xmlns:a16="http://schemas.microsoft.com/office/drawing/2014/main" id="{5D1F62C0-A4AA-544D-0D5A-394F22DCB485}"/>
                </a:ext>
              </a:extLst>
            </p:cNvPr>
            <p:cNvSpPr/>
            <p:nvPr/>
          </p:nvSpPr>
          <p:spPr>
            <a:xfrm>
              <a:off x="7252336" y="481546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8" name="Oval 34127">
              <a:extLst>
                <a:ext uri="{FF2B5EF4-FFF2-40B4-BE49-F238E27FC236}">
                  <a16:creationId xmlns:a16="http://schemas.microsoft.com/office/drawing/2014/main" id="{A50252F3-C7DB-B8CC-29D8-A83CCF055475}"/>
                </a:ext>
              </a:extLst>
            </p:cNvPr>
            <p:cNvSpPr/>
            <p:nvPr/>
          </p:nvSpPr>
          <p:spPr>
            <a:xfrm>
              <a:off x="7992570" y="448888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9" name="Oval 34128">
              <a:extLst>
                <a:ext uri="{FF2B5EF4-FFF2-40B4-BE49-F238E27FC236}">
                  <a16:creationId xmlns:a16="http://schemas.microsoft.com/office/drawing/2014/main" id="{47CD1BD7-4AB7-9691-4E41-D8F9CD631E6C}"/>
                </a:ext>
              </a:extLst>
            </p:cNvPr>
            <p:cNvSpPr/>
            <p:nvPr/>
          </p:nvSpPr>
          <p:spPr>
            <a:xfrm>
              <a:off x="8036111" y="441268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30" name="Oval 34129">
              <a:extLst>
                <a:ext uri="{FF2B5EF4-FFF2-40B4-BE49-F238E27FC236}">
                  <a16:creationId xmlns:a16="http://schemas.microsoft.com/office/drawing/2014/main" id="{2861D6C7-6B77-D782-6F87-C327BA5C3E53}"/>
                </a:ext>
              </a:extLst>
            </p:cNvPr>
            <p:cNvSpPr/>
            <p:nvPr/>
          </p:nvSpPr>
          <p:spPr>
            <a:xfrm>
              <a:off x="7132593" y="476103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37" name="Rounded Rectangle 34136">
            <a:extLst>
              <a:ext uri="{FF2B5EF4-FFF2-40B4-BE49-F238E27FC236}">
                <a16:creationId xmlns:a16="http://schemas.microsoft.com/office/drawing/2014/main" id="{7CBA2457-2DCF-91EA-50A2-D2A796AC0CB5}"/>
              </a:ext>
            </a:extLst>
          </p:cNvPr>
          <p:cNvSpPr/>
          <p:nvPr/>
        </p:nvSpPr>
        <p:spPr>
          <a:xfrm>
            <a:off x="282510" y="176494"/>
            <a:ext cx="4507204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Implicit Density Models (GANs)</a:t>
            </a:r>
          </a:p>
        </p:txBody>
      </p:sp>
      <p:sp>
        <p:nvSpPr>
          <p:cNvPr id="34138" name="TextBox 34137">
            <a:extLst>
              <a:ext uri="{FF2B5EF4-FFF2-40B4-BE49-F238E27FC236}">
                <a16:creationId xmlns:a16="http://schemas.microsoft.com/office/drawing/2014/main" id="{BAAD8CAA-FD4B-DAC0-E07C-5226343F4A37}"/>
              </a:ext>
            </a:extLst>
          </p:cNvPr>
          <p:cNvSpPr txBox="1"/>
          <p:nvPr/>
        </p:nvSpPr>
        <p:spPr>
          <a:xfrm>
            <a:off x="195185" y="887697"/>
            <a:ext cx="11801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We don’t need those distributions. We just need to generate samples (who cares about their probability values)</a:t>
            </a:r>
          </a:p>
        </p:txBody>
      </p:sp>
      <p:pic>
        <p:nvPicPr>
          <p:cNvPr id="34139" name="Picture 34138">
            <a:extLst>
              <a:ext uri="{FF2B5EF4-FFF2-40B4-BE49-F238E27FC236}">
                <a16:creationId xmlns:a16="http://schemas.microsoft.com/office/drawing/2014/main" id="{76F0F0A5-83D5-FDCB-362A-9D706AEAF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02" t="11356" r="44264" b="16148"/>
          <a:stretch/>
        </p:blipFill>
        <p:spPr>
          <a:xfrm>
            <a:off x="8708577" y="287159"/>
            <a:ext cx="746234" cy="361053"/>
          </a:xfrm>
          <a:prstGeom prst="rect">
            <a:avLst/>
          </a:prstGeom>
        </p:spPr>
      </p:pic>
      <p:pic>
        <p:nvPicPr>
          <p:cNvPr id="34140" name="Picture 34139">
            <a:extLst>
              <a:ext uri="{FF2B5EF4-FFF2-40B4-BE49-F238E27FC236}">
                <a16:creationId xmlns:a16="http://schemas.microsoft.com/office/drawing/2014/main" id="{A2AE3CFC-27A6-C59F-DCF5-0FBCE34310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913" b="-1584"/>
          <a:stretch/>
        </p:blipFill>
        <p:spPr>
          <a:xfrm>
            <a:off x="9726950" y="239288"/>
            <a:ext cx="783772" cy="451540"/>
          </a:xfrm>
          <a:prstGeom prst="rect">
            <a:avLst/>
          </a:prstGeom>
        </p:spPr>
      </p:pic>
      <p:sp>
        <p:nvSpPr>
          <p:cNvPr id="34141" name="TextBox 34140">
            <a:extLst>
              <a:ext uri="{FF2B5EF4-FFF2-40B4-BE49-F238E27FC236}">
                <a16:creationId xmlns:a16="http://schemas.microsoft.com/office/drawing/2014/main" id="{27157641-BBB6-DD01-868F-E0807B0FE227}"/>
              </a:ext>
            </a:extLst>
          </p:cNvPr>
          <p:cNvSpPr txBox="1"/>
          <p:nvPr/>
        </p:nvSpPr>
        <p:spPr>
          <a:xfrm>
            <a:off x="5769429" y="252232"/>
            <a:ext cx="4918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Why worry about learning                 or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9EE27-956C-997C-9C8B-437CBBA8E7F1}"/>
              </a:ext>
            </a:extLst>
          </p:cNvPr>
          <p:cNvSpPr txBox="1"/>
          <p:nvPr/>
        </p:nvSpPr>
        <p:spPr>
          <a:xfrm>
            <a:off x="7063553" y="5513522"/>
            <a:ext cx="60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1335637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9FDD50-C947-BE4A-8051-9344DDEEE473}"/>
              </a:ext>
            </a:extLst>
          </p:cNvPr>
          <p:cNvSpPr/>
          <p:nvPr/>
        </p:nvSpPr>
        <p:spPr>
          <a:xfrm>
            <a:off x="5594798" y="4650470"/>
            <a:ext cx="112540" cy="431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Generative adversarial networks explained - IBM Developer">
            <a:extLst>
              <a:ext uri="{FF2B5EF4-FFF2-40B4-BE49-F238E27FC236}">
                <a16:creationId xmlns:a16="http://schemas.microsoft.com/office/drawing/2014/main" id="{4D4FCF2D-4F17-24E7-B011-2ABDF3DF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248" y="2851121"/>
            <a:ext cx="6238691" cy="319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F75310-EBF2-A772-4A11-11DF0E9ECE5E}"/>
              </a:ext>
            </a:extLst>
          </p:cNvPr>
          <p:cNvSpPr/>
          <p:nvPr/>
        </p:nvSpPr>
        <p:spPr>
          <a:xfrm>
            <a:off x="7507460" y="3342365"/>
            <a:ext cx="1374960" cy="877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15CCFB-4F2D-FB8B-6356-3483FFD9AD47}"/>
              </a:ext>
            </a:extLst>
          </p:cNvPr>
          <p:cNvGrpSpPr/>
          <p:nvPr/>
        </p:nvGrpSpPr>
        <p:grpSpPr>
          <a:xfrm>
            <a:off x="3689597" y="2790833"/>
            <a:ext cx="1739050" cy="1704932"/>
            <a:chOff x="3864585" y="1322933"/>
            <a:chExt cx="2354986" cy="227728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52F02C-00ED-7F03-33BF-57E413F9E7A4}"/>
                </a:ext>
              </a:extLst>
            </p:cNvPr>
            <p:cNvSpPr/>
            <p:nvPr/>
          </p:nvSpPr>
          <p:spPr>
            <a:xfrm>
              <a:off x="3864585" y="1322933"/>
              <a:ext cx="2243011" cy="2137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2FEB2E-BFDA-34A6-FB1A-EE9953A61179}"/>
                </a:ext>
              </a:extLst>
            </p:cNvPr>
            <p:cNvSpPr/>
            <p:nvPr/>
          </p:nvSpPr>
          <p:spPr>
            <a:xfrm>
              <a:off x="5025538" y="3219681"/>
              <a:ext cx="1194033" cy="3805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534CDB6-D872-ABB8-864E-137705CDCDEB}"/>
              </a:ext>
            </a:extLst>
          </p:cNvPr>
          <p:cNvSpPr txBox="1"/>
          <p:nvPr/>
        </p:nvSpPr>
        <p:spPr>
          <a:xfrm>
            <a:off x="3621677" y="3921274"/>
            <a:ext cx="969582" cy="2765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images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2B6F51-DAB9-BA4D-AFD4-3690737181F4}"/>
              </a:ext>
            </a:extLst>
          </p:cNvPr>
          <p:cNvGrpSpPr/>
          <p:nvPr/>
        </p:nvGrpSpPr>
        <p:grpSpPr>
          <a:xfrm>
            <a:off x="3244676" y="2921992"/>
            <a:ext cx="2838260" cy="1020237"/>
            <a:chOff x="881744" y="4049486"/>
            <a:chExt cx="10232570" cy="2492587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71BF411F-BD78-B7F6-4DCC-8124A87042F4}"/>
                </a:ext>
              </a:extLst>
            </p:cNvPr>
            <p:cNvSpPr/>
            <p:nvPr/>
          </p:nvSpPr>
          <p:spPr>
            <a:xfrm>
              <a:off x="881744" y="4049486"/>
              <a:ext cx="10232570" cy="2492587"/>
            </a:xfrm>
            <a:prstGeom prst="parallelogram">
              <a:avLst>
                <a:gd name="adj" fmla="val 9432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64C6953-82A9-00C8-D3A3-36865CF0A26E}"/>
                </a:ext>
              </a:extLst>
            </p:cNvPr>
            <p:cNvSpPr/>
            <p:nvPr/>
          </p:nvSpPr>
          <p:spPr>
            <a:xfrm>
              <a:off x="4398691" y="599630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673718-BC69-016B-9E5F-A2842BBF69B4}"/>
                </a:ext>
              </a:extLst>
            </p:cNvPr>
            <p:cNvSpPr/>
            <p:nvPr/>
          </p:nvSpPr>
          <p:spPr>
            <a:xfrm>
              <a:off x="3282083" y="574493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D026BE6-5B12-5AA0-2BD7-39BD9851AD8B}"/>
                </a:ext>
              </a:extLst>
            </p:cNvPr>
            <p:cNvSpPr/>
            <p:nvPr/>
          </p:nvSpPr>
          <p:spPr>
            <a:xfrm>
              <a:off x="3667762" y="580326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7F430D-2B81-2C71-E0FE-D2B2E5A51AE3}"/>
                </a:ext>
              </a:extLst>
            </p:cNvPr>
            <p:cNvSpPr/>
            <p:nvPr/>
          </p:nvSpPr>
          <p:spPr>
            <a:xfrm>
              <a:off x="2824018" y="5973446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993D7CD-5D25-523B-E9E3-4BBAA2908DD6}"/>
                </a:ext>
              </a:extLst>
            </p:cNvPr>
            <p:cNvSpPr/>
            <p:nvPr/>
          </p:nvSpPr>
          <p:spPr>
            <a:xfrm>
              <a:off x="6339674" y="6260592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A89BED-CDD8-E21B-0E10-1B7FC1FDFCFF}"/>
                </a:ext>
              </a:extLst>
            </p:cNvPr>
            <p:cNvSpPr/>
            <p:nvPr/>
          </p:nvSpPr>
          <p:spPr>
            <a:xfrm>
              <a:off x="6840880" y="6305430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F123CEF-6336-DBD6-3D34-DB401AEC33A5}"/>
                </a:ext>
              </a:extLst>
            </p:cNvPr>
            <p:cNvSpPr/>
            <p:nvPr/>
          </p:nvSpPr>
          <p:spPr>
            <a:xfrm>
              <a:off x="3412711" y="6305430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931B04B-1CE6-66DE-44EF-F310896287FE}"/>
                </a:ext>
              </a:extLst>
            </p:cNvPr>
            <p:cNvSpPr/>
            <p:nvPr/>
          </p:nvSpPr>
          <p:spPr>
            <a:xfrm>
              <a:off x="7406935" y="6234469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A956308-8BF4-8A41-26A7-184F3ADB9CCF}"/>
                </a:ext>
              </a:extLst>
            </p:cNvPr>
            <p:cNvSpPr/>
            <p:nvPr/>
          </p:nvSpPr>
          <p:spPr>
            <a:xfrm>
              <a:off x="6940436" y="43978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7B04B80-0FBF-A4B6-0796-27DF8726F367}"/>
                </a:ext>
              </a:extLst>
            </p:cNvPr>
            <p:cNvSpPr/>
            <p:nvPr/>
          </p:nvSpPr>
          <p:spPr>
            <a:xfrm>
              <a:off x="7092836" y="45502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1070954-DAC9-2189-4A26-72AD967F8D30}"/>
                </a:ext>
              </a:extLst>
            </p:cNvPr>
            <p:cNvSpPr/>
            <p:nvPr/>
          </p:nvSpPr>
          <p:spPr>
            <a:xfrm>
              <a:off x="6792686" y="4526643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5938116-7CF2-6CF4-AB1A-D33025BA17FE}"/>
                </a:ext>
              </a:extLst>
            </p:cNvPr>
            <p:cNvSpPr/>
            <p:nvPr/>
          </p:nvSpPr>
          <p:spPr>
            <a:xfrm>
              <a:off x="9308181" y="4352109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9C070C5D-6C03-EE3F-3E18-3F9D8E007952}"/>
              </a:ext>
            </a:extLst>
          </p:cNvPr>
          <p:cNvSpPr/>
          <p:nvPr/>
        </p:nvSpPr>
        <p:spPr>
          <a:xfrm>
            <a:off x="2352459" y="4659584"/>
            <a:ext cx="1247006" cy="111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865" name="Group 33864">
            <a:extLst>
              <a:ext uri="{FF2B5EF4-FFF2-40B4-BE49-F238E27FC236}">
                <a16:creationId xmlns:a16="http://schemas.microsoft.com/office/drawing/2014/main" id="{9CAE728F-1A11-B46F-DC01-8B9B02D3B9E3}"/>
              </a:ext>
            </a:extLst>
          </p:cNvPr>
          <p:cNvGrpSpPr/>
          <p:nvPr/>
        </p:nvGrpSpPr>
        <p:grpSpPr>
          <a:xfrm>
            <a:off x="7375558" y="3182947"/>
            <a:ext cx="2671652" cy="976122"/>
            <a:chOff x="5509948" y="3925975"/>
            <a:chExt cx="3617897" cy="1303810"/>
          </a:xfrm>
        </p:grpSpPr>
        <p:sp>
          <p:nvSpPr>
            <p:cNvPr id="33866" name="Rectangle 33865">
              <a:extLst>
                <a:ext uri="{FF2B5EF4-FFF2-40B4-BE49-F238E27FC236}">
                  <a16:creationId xmlns:a16="http://schemas.microsoft.com/office/drawing/2014/main" id="{9242F050-FB82-FB02-CC66-242EFB99EF6C}"/>
                </a:ext>
              </a:extLst>
            </p:cNvPr>
            <p:cNvSpPr/>
            <p:nvPr/>
          </p:nvSpPr>
          <p:spPr>
            <a:xfrm>
              <a:off x="5730386" y="4366499"/>
              <a:ext cx="2589554" cy="863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67" name="Parallelogram 33866">
              <a:extLst>
                <a:ext uri="{FF2B5EF4-FFF2-40B4-BE49-F238E27FC236}">
                  <a16:creationId xmlns:a16="http://schemas.microsoft.com/office/drawing/2014/main" id="{127842FC-2CE1-D92F-A00C-8A703FACD99C}"/>
                </a:ext>
              </a:extLst>
            </p:cNvPr>
            <p:cNvSpPr/>
            <p:nvPr/>
          </p:nvSpPr>
          <p:spPr>
            <a:xfrm>
              <a:off x="5509948" y="3925975"/>
              <a:ext cx="3617897" cy="1293785"/>
            </a:xfrm>
            <a:prstGeom prst="parallelogram">
              <a:avLst>
                <a:gd name="adj" fmla="val 4357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68" name="Oval 33867">
              <a:extLst>
                <a:ext uri="{FF2B5EF4-FFF2-40B4-BE49-F238E27FC236}">
                  <a16:creationId xmlns:a16="http://schemas.microsoft.com/office/drawing/2014/main" id="{00453449-B32D-5ECA-8107-3A12983154DC}"/>
                </a:ext>
              </a:extLst>
            </p:cNvPr>
            <p:cNvSpPr/>
            <p:nvPr/>
          </p:nvSpPr>
          <p:spPr>
            <a:xfrm>
              <a:off x="7078163" y="451068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69" name="Oval 33868">
              <a:extLst>
                <a:ext uri="{FF2B5EF4-FFF2-40B4-BE49-F238E27FC236}">
                  <a16:creationId xmlns:a16="http://schemas.microsoft.com/office/drawing/2014/main" id="{3C4E539B-F027-DCC8-2B0B-3E2C92A2CF76}"/>
                </a:ext>
              </a:extLst>
            </p:cNvPr>
            <p:cNvSpPr/>
            <p:nvPr/>
          </p:nvSpPr>
          <p:spPr>
            <a:xfrm>
              <a:off x="7230563" y="466308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0" name="Oval 33869">
              <a:extLst>
                <a:ext uri="{FF2B5EF4-FFF2-40B4-BE49-F238E27FC236}">
                  <a16:creationId xmlns:a16="http://schemas.microsoft.com/office/drawing/2014/main" id="{60527ADC-03F2-E1B6-6C21-36D77A1DAB22}"/>
                </a:ext>
              </a:extLst>
            </p:cNvPr>
            <p:cNvSpPr/>
            <p:nvPr/>
          </p:nvSpPr>
          <p:spPr>
            <a:xfrm>
              <a:off x="7078162" y="454333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1" name="Oval 33870">
              <a:extLst>
                <a:ext uri="{FF2B5EF4-FFF2-40B4-BE49-F238E27FC236}">
                  <a16:creationId xmlns:a16="http://schemas.microsoft.com/office/drawing/2014/main" id="{779314E9-48E1-FFDF-AF98-4E257873D68D}"/>
                </a:ext>
              </a:extLst>
            </p:cNvPr>
            <p:cNvSpPr/>
            <p:nvPr/>
          </p:nvSpPr>
          <p:spPr>
            <a:xfrm>
              <a:off x="6218187" y="469573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2" name="Oval 33871">
              <a:extLst>
                <a:ext uri="{FF2B5EF4-FFF2-40B4-BE49-F238E27FC236}">
                  <a16:creationId xmlns:a16="http://schemas.microsoft.com/office/drawing/2014/main" id="{A63F8EC5-B644-DC9F-5FCC-A708FF79E035}"/>
                </a:ext>
              </a:extLst>
            </p:cNvPr>
            <p:cNvSpPr/>
            <p:nvPr/>
          </p:nvSpPr>
          <p:spPr>
            <a:xfrm>
              <a:off x="7110819" y="479370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3" name="Oval 33872">
              <a:extLst>
                <a:ext uri="{FF2B5EF4-FFF2-40B4-BE49-F238E27FC236}">
                  <a16:creationId xmlns:a16="http://schemas.microsoft.com/office/drawing/2014/main" id="{49248CD2-EF67-DA5E-4243-6239671CA1E6}"/>
                </a:ext>
              </a:extLst>
            </p:cNvPr>
            <p:cNvSpPr/>
            <p:nvPr/>
          </p:nvSpPr>
          <p:spPr>
            <a:xfrm>
              <a:off x="7110819" y="458687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4" name="Oval 33873">
              <a:extLst>
                <a:ext uri="{FF2B5EF4-FFF2-40B4-BE49-F238E27FC236}">
                  <a16:creationId xmlns:a16="http://schemas.microsoft.com/office/drawing/2014/main" id="{57D9F319-BC24-5AC9-C478-267D788A6DE7}"/>
                </a:ext>
              </a:extLst>
            </p:cNvPr>
            <p:cNvSpPr/>
            <p:nvPr/>
          </p:nvSpPr>
          <p:spPr>
            <a:xfrm>
              <a:off x="7252333" y="456510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5" name="Oval 33874">
              <a:extLst>
                <a:ext uri="{FF2B5EF4-FFF2-40B4-BE49-F238E27FC236}">
                  <a16:creationId xmlns:a16="http://schemas.microsoft.com/office/drawing/2014/main" id="{A0278CBB-85EC-0AA4-7AF6-8181C90E4D9D}"/>
                </a:ext>
              </a:extLst>
            </p:cNvPr>
            <p:cNvSpPr/>
            <p:nvPr/>
          </p:nvSpPr>
          <p:spPr>
            <a:xfrm>
              <a:off x="7110819" y="471750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6" name="Oval 33875">
              <a:extLst>
                <a:ext uri="{FF2B5EF4-FFF2-40B4-BE49-F238E27FC236}">
                  <a16:creationId xmlns:a16="http://schemas.microsoft.com/office/drawing/2014/main" id="{011537A5-1B4C-72F0-AA6E-1D2C75B33926}"/>
                </a:ext>
              </a:extLst>
            </p:cNvPr>
            <p:cNvSpPr/>
            <p:nvPr/>
          </p:nvSpPr>
          <p:spPr>
            <a:xfrm>
              <a:off x="7263219" y="476104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7" name="Oval 33876">
              <a:extLst>
                <a:ext uri="{FF2B5EF4-FFF2-40B4-BE49-F238E27FC236}">
                  <a16:creationId xmlns:a16="http://schemas.microsoft.com/office/drawing/2014/main" id="{38A92DCC-484D-3981-D174-DF7F6E336AA8}"/>
                </a:ext>
              </a:extLst>
            </p:cNvPr>
            <p:cNvSpPr/>
            <p:nvPr/>
          </p:nvSpPr>
          <p:spPr>
            <a:xfrm>
              <a:off x="8199394" y="426029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8" name="Oval 33877">
              <a:extLst>
                <a:ext uri="{FF2B5EF4-FFF2-40B4-BE49-F238E27FC236}">
                  <a16:creationId xmlns:a16="http://schemas.microsoft.com/office/drawing/2014/main" id="{06493126-EA6A-4819-C4DE-57BD0F39AF83}"/>
                </a:ext>
              </a:extLst>
            </p:cNvPr>
            <p:cNvSpPr/>
            <p:nvPr/>
          </p:nvSpPr>
          <p:spPr>
            <a:xfrm>
              <a:off x="8155851" y="442358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9" name="Oval 33878">
              <a:extLst>
                <a:ext uri="{FF2B5EF4-FFF2-40B4-BE49-F238E27FC236}">
                  <a16:creationId xmlns:a16="http://schemas.microsoft.com/office/drawing/2014/main" id="{E3E47099-C5AA-4FE9-E362-32BF26D3348D}"/>
                </a:ext>
              </a:extLst>
            </p:cNvPr>
            <p:cNvSpPr/>
            <p:nvPr/>
          </p:nvSpPr>
          <p:spPr>
            <a:xfrm>
              <a:off x="8308251" y="428207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0" name="Oval 33879">
              <a:extLst>
                <a:ext uri="{FF2B5EF4-FFF2-40B4-BE49-F238E27FC236}">
                  <a16:creationId xmlns:a16="http://schemas.microsoft.com/office/drawing/2014/main" id="{6F371CE6-544D-E8CB-D144-AB2BF99B38AF}"/>
                </a:ext>
              </a:extLst>
            </p:cNvPr>
            <p:cNvSpPr/>
            <p:nvPr/>
          </p:nvSpPr>
          <p:spPr>
            <a:xfrm>
              <a:off x="7295880" y="460864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1" name="Oval 33880">
              <a:extLst>
                <a:ext uri="{FF2B5EF4-FFF2-40B4-BE49-F238E27FC236}">
                  <a16:creationId xmlns:a16="http://schemas.microsoft.com/office/drawing/2014/main" id="{BE9C8460-01C1-1811-8D25-2886BD3C0D1A}"/>
                </a:ext>
              </a:extLst>
            </p:cNvPr>
            <p:cNvSpPr/>
            <p:nvPr/>
          </p:nvSpPr>
          <p:spPr>
            <a:xfrm>
              <a:off x="7110821" y="453244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2" name="Oval 33881">
              <a:extLst>
                <a:ext uri="{FF2B5EF4-FFF2-40B4-BE49-F238E27FC236}">
                  <a16:creationId xmlns:a16="http://schemas.microsoft.com/office/drawing/2014/main" id="{71DB3A43-BDC3-2CC4-B425-922C85641829}"/>
                </a:ext>
              </a:extLst>
            </p:cNvPr>
            <p:cNvSpPr/>
            <p:nvPr/>
          </p:nvSpPr>
          <p:spPr>
            <a:xfrm>
              <a:off x="7056391" y="444535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3" name="Oval 33882">
              <a:extLst>
                <a:ext uri="{FF2B5EF4-FFF2-40B4-BE49-F238E27FC236}">
                  <a16:creationId xmlns:a16="http://schemas.microsoft.com/office/drawing/2014/main" id="{A04BF6BC-E886-B482-B730-48F7BDB49DDF}"/>
                </a:ext>
              </a:extLst>
            </p:cNvPr>
            <p:cNvSpPr/>
            <p:nvPr/>
          </p:nvSpPr>
          <p:spPr>
            <a:xfrm>
              <a:off x="7350307" y="475015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4" name="Oval 33883">
              <a:extLst>
                <a:ext uri="{FF2B5EF4-FFF2-40B4-BE49-F238E27FC236}">
                  <a16:creationId xmlns:a16="http://schemas.microsoft.com/office/drawing/2014/main" id="{6EE5A9A3-E108-1A35-8301-2B9AF63C7477}"/>
                </a:ext>
              </a:extLst>
            </p:cNvPr>
            <p:cNvSpPr/>
            <p:nvPr/>
          </p:nvSpPr>
          <p:spPr>
            <a:xfrm>
              <a:off x="6980190" y="48263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5" name="Oval 33884">
              <a:extLst>
                <a:ext uri="{FF2B5EF4-FFF2-40B4-BE49-F238E27FC236}">
                  <a16:creationId xmlns:a16="http://schemas.microsoft.com/office/drawing/2014/main" id="{44C83FC5-274D-AA48-0E23-84662BEFB63D}"/>
                </a:ext>
              </a:extLst>
            </p:cNvPr>
            <p:cNvSpPr/>
            <p:nvPr/>
          </p:nvSpPr>
          <p:spPr>
            <a:xfrm>
              <a:off x="7099932" y="49787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6" name="Oval 33885">
              <a:extLst>
                <a:ext uri="{FF2B5EF4-FFF2-40B4-BE49-F238E27FC236}">
                  <a16:creationId xmlns:a16="http://schemas.microsoft.com/office/drawing/2014/main" id="{96ABF183-EC3E-3F34-809A-61EEE2A4B595}"/>
                </a:ext>
              </a:extLst>
            </p:cNvPr>
            <p:cNvSpPr/>
            <p:nvPr/>
          </p:nvSpPr>
          <p:spPr>
            <a:xfrm>
              <a:off x="7230563" y="49787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7" name="Oval 33886">
              <a:extLst>
                <a:ext uri="{FF2B5EF4-FFF2-40B4-BE49-F238E27FC236}">
                  <a16:creationId xmlns:a16="http://schemas.microsoft.com/office/drawing/2014/main" id="{0AC1B1D8-3AAE-5D2E-1445-852B44F27023}"/>
                </a:ext>
              </a:extLst>
            </p:cNvPr>
            <p:cNvSpPr/>
            <p:nvPr/>
          </p:nvSpPr>
          <p:spPr>
            <a:xfrm>
              <a:off x="7197909" y="485900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8" name="Oval 33887">
              <a:extLst>
                <a:ext uri="{FF2B5EF4-FFF2-40B4-BE49-F238E27FC236}">
                  <a16:creationId xmlns:a16="http://schemas.microsoft.com/office/drawing/2014/main" id="{9807B599-8ADF-8FCA-05E1-BDF3D31DD01D}"/>
                </a:ext>
              </a:extLst>
            </p:cNvPr>
            <p:cNvSpPr/>
            <p:nvPr/>
          </p:nvSpPr>
          <p:spPr>
            <a:xfrm>
              <a:off x="7121708" y="468483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9" name="Oval 33888">
              <a:extLst>
                <a:ext uri="{FF2B5EF4-FFF2-40B4-BE49-F238E27FC236}">
                  <a16:creationId xmlns:a16="http://schemas.microsoft.com/office/drawing/2014/main" id="{00CBAE9F-E6FF-B3BE-BA13-F7DD8090CCAE}"/>
                </a:ext>
              </a:extLst>
            </p:cNvPr>
            <p:cNvSpPr/>
            <p:nvPr/>
          </p:nvSpPr>
          <p:spPr>
            <a:xfrm>
              <a:off x="7274108" y="449978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0" name="Oval 33889">
              <a:extLst>
                <a:ext uri="{FF2B5EF4-FFF2-40B4-BE49-F238E27FC236}">
                  <a16:creationId xmlns:a16="http://schemas.microsoft.com/office/drawing/2014/main" id="{0A0C95D4-B4BF-85D4-19D3-81FC9777DD10}"/>
                </a:ext>
              </a:extLst>
            </p:cNvPr>
            <p:cNvSpPr/>
            <p:nvPr/>
          </p:nvSpPr>
          <p:spPr>
            <a:xfrm>
              <a:off x="7274108" y="43147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1" name="Oval 33890">
              <a:extLst>
                <a:ext uri="{FF2B5EF4-FFF2-40B4-BE49-F238E27FC236}">
                  <a16:creationId xmlns:a16="http://schemas.microsoft.com/office/drawing/2014/main" id="{59F0677B-4B05-80FB-3FA3-67D5AAC58606}"/>
                </a:ext>
              </a:extLst>
            </p:cNvPr>
            <p:cNvSpPr/>
            <p:nvPr/>
          </p:nvSpPr>
          <p:spPr>
            <a:xfrm>
              <a:off x="7034622" y="417320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2" name="Oval 33891">
              <a:extLst>
                <a:ext uri="{FF2B5EF4-FFF2-40B4-BE49-F238E27FC236}">
                  <a16:creationId xmlns:a16="http://schemas.microsoft.com/office/drawing/2014/main" id="{34BEEAF9-F8B6-E7A8-EF48-50EF908DD7A0}"/>
                </a:ext>
              </a:extLst>
            </p:cNvPr>
            <p:cNvSpPr/>
            <p:nvPr/>
          </p:nvSpPr>
          <p:spPr>
            <a:xfrm>
              <a:off x="7067278" y="426029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3" name="Oval 33892">
              <a:extLst>
                <a:ext uri="{FF2B5EF4-FFF2-40B4-BE49-F238E27FC236}">
                  <a16:creationId xmlns:a16="http://schemas.microsoft.com/office/drawing/2014/main" id="{07A44C83-E553-938E-8071-FCB9404C3A5A}"/>
                </a:ext>
              </a:extLst>
            </p:cNvPr>
            <p:cNvSpPr/>
            <p:nvPr/>
          </p:nvSpPr>
          <p:spPr>
            <a:xfrm>
              <a:off x="8079653" y="42058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4" name="Oval 33893">
              <a:extLst>
                <a:ext uri="{FF2B5EF4-FFF2-40B4-BE49-F238E27FC236}">
                  <a16:creationId xmlns:a16="http://schemas.microsoft.com/office/drawing/2014/main" id="{42CC449E-CF2F-F6C0-9042-74A81A0DC7D9}"/>
                </a:ext>
              </a:extLst>
            </p:cNvPr>
            <p:cNvSpPr/>
            <p:nvPr/>
          </p:nvSpPr>
          <p:spPr>
            <a:xfrm>
              <a:off x="7981680" y="412966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5" name="Oval 33894">
              <a:extLst>
                <a:ext uri="{FF2B5EF4-FFF2-40B4-BE49-F238E27FC236}">
                  <a16:creationId xmlns:a16="http://schemas.microsoft.com/office/drawing/2014/main" id="{CB2D634F-C61F-BB0A-8EDF-E7A3F3C30E3A}"/>
                </a:ext>
              </a:extLst>
            </p:cNvPr>
            <p:cNvSpPr/>
            <p:nvPr/>
          </p:nvSpPr>
          <p:spPr>
            <a:xfrm>
              <a:off x="8166738" y="428206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6" name="Oval 33895">
              <a:extLst>
                <a:ext uri="{FF2B5EF4-FFF2-40B4-BE49-F238E27FC236}">
                  <a16:creationId xmlns:a16="http://schemas.microsoft.com/office/drawing/2014/main" id="{8DBD731B-2180-BBB9-ACCB-27DF8E501C6E}"/>
                </a:ext>
              </a:extLst>
            </p:cNvPr>
            <p:cNvSpPr/>
            <p:nvPr/>
          </p:nvSpPr>
          <p:spPr>
            <a:xfrm>
              <a:off x="8134080" y="428206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7" name="Oval 33896">
              <a:extLst>
                <a:ext uri="{FF2B5EF4-FFF2-40B4-BE49-F238E27FC236}">
                  <a16:creationId xmlns:a16="http://schemas.microsoft.com/office/drawing/2014/main" id="{CEE6DADE-F4C6-FFFC-8678-FFC1CC6CEC20}"/>
                </a:ext>
              </a:extLst>
            </p:cNvPr>
            <p:cNvSpPr/>
            <p:nvPr/>
          </p:nvSpPr>
          <p:spPr>
            <a:xfrm>
              <a:off x="8351794" y="416231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8" name="Oval 33897">
              <a:extLst>
                <a:ext uri="{FF2B5EF4-FFF2-40B4-BE49-F238E27FC236}">
                  <a16:creationId xmlns:a16="http://schemas.microsoft.com/office/drawing/2014/main" id="{59395D9A-F0AB-8A52-7A4B-459E703E0D7C}"/>
                </a:ext>
              </a:extLst>
            </p:cNvPr>
            <p:cNvSpPr/>
            <p:nvPr/>
          </p:nvSpPr>
          <p:spPr>
            <a:xfrm>
              <a:off x="8547737" y="444534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9" name="Oval 33898">
              <a:extLst>
                <a:ext uri="{FF2B5EF4-FFF2-40B4-BE49-F238E27FC236}">
                  <a16:creationId xmlns:a16="http://schemas.microsoft.com/office/drawing/2014/main" id="{3B0D1BBE-AA1C-95F4-E10D-1E0AA22783EE}"/>
                </a:ext>
              </a:extLst>
            </p:cNvPr>
            <p:cNvSpPr/>
            <p:nvPr/>
          </p:nvSpPr>
          <p:spPr>
            <a:xfrm>
              <a:off x="8482423" y="443446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0" name="Oval 33899">
              <a:extLst>
                <a:ext uri="{FF2B5EF4-FFF2-40B4-BE49-F238E27FC236}">
                  <a16:creationId xmlns:a16="http://schemas.microsoft.com/office/drawing/2014/main" id="{CE9EA1BE-5656-774A-CB61-5CDC2D0B2F37}"/>
                </a:ext>
              </a:extLst>
            </p:cNvPr>
            <p:cNvSpPr/>
            <p:nvPr/>
          </p:nvSpPr>
          <p:spPr>
            <a:xfrm>
              <a:off x="6033135" y="464129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1" name="Oval 33900">
              <a:extLst>
                <a:ext uri="{FF2B5EF4-FFF2-40B4-BE49-F238E27FC236}">
                  <a16:creationId xmlns:a16="http://schemas.microsoft.com/office/drawing/2014/main" id="{46FEA04F-2FAE-3E8C-B868-15D394CE2CC1}"/>
                </a:ext>
              </a:extLst>
            </p:cNvPr>
            <p:cNvSpPr/>
            <p:nvPr/>
          </p:nvSpPr>
          <p:spPr>
            <a:xfrm>
              <a:off x="6098451" y="464129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2" name="Oval 33901">
              <a:extLst>
                <a:ext uri="{FF2B5EF4-FFF2-40B4-BE49-F238E27FC236}">
                  <a16:creationId xmlns:a16="http://schemas.microsoft.com/office/drawing/2014/main" id="{6D263D4C-5362-8F5B-432D-B3139B92C9A2}"/>
                </a:ext>
              </a:extLst>
            </p:cNvPr>
            <p:cNvSpPr/>
            <p:nvPr/>
          </p:nvSpPr>
          <p:spPr>
            <a:xfrm>
              <a:off x="6250851" y="480457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3" name="Oval 33902">
              <a:extLst>
                <a:ext uri="{FF2B5EF4-FFF2-40B4-BE49-F238E27FC236}">
                  <a16:creationId xmlns:a16="http://schemas.microsoft.com/office/drawing/2014/main" id="{B3DDA62F-604D-9B0C-E07F-16FB6369E000}"/>
                </a:ext>
              </a:extLst>
            </p:cNvPr>
            <p:cNvSpPr/>
            <p:nvPr/>
          </p:nvSpPr>
          <p:spPr>
            <a:xfrm>
              <a:off x="6250851" y="497875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4" name="Oval 33903">
              <a:extLst>
                <a:ext uri="{FF2B5EF4-FFF2-40B4-BE49-F238E27FC236}">
                  <a16:creationId xmlns:a16="http://schemas.microsoft.com/office/drawing/2014/main" id="{8504DE6D-24E9-D979-FDB8-D8A4137AEE2B}"/>
                </a:ext>
              </a:extLst>
            </p:cNvPr>
            <p:cNvSpPr/>
            <p:nvPr/>
          </p:nvSpPr>
          <p:spPr>
            <a:xfrm>
              <a:off x="5695679" y="504406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5" name="Oval 33904">
              <a:extLst>
                <a:ext uri="{FF2B5EF4-FFF2-40B4-BE49-F238E27FC236}">
                  <a16:creationId xmlns:a16="http://schemas.microsoft.com/office/drawing/2014/main" id="{890731DE-87AB-76A7-1F20-EBF416985666}"/>
                </a:ext>
              </a:extLst>
            </p:cNvPr>
            <p:cNvSpPr/>
            <p:nvPr/>
          </p:nvSpPr>
          <p:spPr>
            <a:xfrm>
              <a:off x="6250851" y="40861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6" name="Oval 33905">
              <a:extLst>
                <a:ext uri="{FF2B5EF4-FFF2-40B4-BE49-F238E27FC236}">
                  <a16:creationId xmlns:a16="http://schemas.microsoft.com/office/drawing/2014/main" id="{5F37CEF8-2D5C-1BCC-D6E3-AD228503B442}"/>
                </a:ext>
              </a:extLst>
            </p:cNvPr>
            <p:cNvSpPr/>
            <p:nvPr/>
          </p:nvSpPr>
          <p:spPr>
            <a:xfrm>
              <a:off x="6980193" y="460863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7" name="Oval 33906">
              <a:extLst>
                <a:ext uri="{FF2B5EF4-FFF2-40B4-BE49-F238E27FC236}">
                  <a16:creationId xmlns:a16="http://schemas.microsoft.com/office/drawing/2014/main" id="{7FAA8A8A-2FA4-F91F-387E-F5F0F679BC4E}"/>
                </a:ext>
              </a:extLst>
            </p:cNvPr>
            <p:cNvSpPr/>
            <p:nvPr/>
          </p:nvSpPr>
          <p:spPr>
            <a:xfrm>
              <a:off x="7132593" y="467394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8" name="Oval 33907">
              <a:extLst>
                <a:ext uri="{FF2B5EF4-FFF2-40B4-BE49-F238E27FC236}">
                  <a16:creationId xmlns:a16="http://schemas.microsoft.com/office/drawing/2014/main" id="{5C9DDF31-C490-3949-B4E3-B0BA489189D2}"/>
                </a:ext>
              </a:extLst>
            </p:cNvPr>
            <p:cNvSpPr/>
            <p:nvPr/>
          </p:nvSpPr>
          <p:spPr>
            <a:xfrm>
              <a:off x="7295879" y="463040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9" name="Oval 33908">
              <a:extLst>
                <a:ext uri="{FF2B5EF4-FFF2-40B4-BE49-F238E27FC236}">
                  <a16:creationId xmlns:a16="http://schemas.microsoft.com/office/drawing/2014/main" id="{22E311F6-BA4C-C8ED-77AB-212523F30AB9}"/>
                </a:ext>
              </a:extLst>
            </p:cNvPr>
            <p:cNvSpPr/>
            <p:nvPr/>
          </p:nvSpPr>
          <p:spPr>
            <a:xfrm>
              <a:off x="7208794" y="471748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0" name="Oval 33909">
              <a:extLst>
                <a:ext uri="{FF2B5EF4-FFF2-40B4-BE49-F238E27FC236}">
                  <a16:creationId xmlns:a16="http://schemas.microsoft.com/office/drawing/2014/main" id="{6D4911C3-9007-CF72-3FC8-6DD7D2EA6525}"/>
                </a:ext>
              </a:extLst>
            </p:cNvPr>
            <p:cNvSpPr/>
            <p:nvPr/>
          </p:nvSpPr>
          <p:spPr>
            <a:xfrm>
              <a:off x="7328537" y="470660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1" name="Oval 33910">
              <a:extLst>
                <a:ext uri="{FF2B5EF4-FFF2-40B4-BE49-F238E27FC236}">
                  <a16:creationId xmlns:a16="http://schemas.microsoft.com/office/drawing/2014/main" id="{F261D2B3-7B41-BFF3-77D4-3D46DDB4E27D}"/>
                </a:ext>
              </a:extLst>
            </p:cNvPr>
            <p:cNvSpPr/>
            <p:nvPr/>
          </p:nvSpPr>
          <p:spPr>
            <a:xfrm>
              <a:off x="8210281" y="410788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2" name="Oval 33911">
              <a:extLst>
                <a:ext uri="{FF2B5EF4-FFF2-40B4-BE49-F238E27FC236}">
                  <a16:creationId xmlns:a16="http://schemas.microsoft.com/office/drawing/2014/main" id="{D3A214FA-F2C2-E0B9-4C76-EE086ED42046}"/>
                </a:ext>
              </a:extLst>
            </p:cNvPr>
            <p:cNvSpPr/>
            <p:nvPr/>
          </p:nvSpPr>
          <p:spPr>
            <a:xfrm>
              <a:off x="7089049" y="461951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3" name="Oval 33912">
              <a:extLst>
                <a:ext uri="{FF2B5EF4-FFF2-40B4-BE49-F238E27FC236}">
                  <a16:creationId xmlns:a16="http://schemas.microsoft.com/office/drawing/2014/main" id="{1B26C8E6-B629-5FD0-29E7-BB470EF050A2}"/>
                </a:ext>
              </a:extLst>
            </p:cNvPr>
            <p:cNvSpPr/>
            <p:nvPr/>
          </p:nvSpPr>
          <p:spPr>
            <a:xfrm>
              <a:off x="6991079" y="477191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4" name="Oval 33913">
              <a:extLst>
                <a:ext uri="{FF2B5EF4-FFF2-40B4-BE49-F238E27FC236}">
                  <a16:creationId xmlns:a16="http://schemas.microsoft.com/office/drawing/2014/main" id="{89953EC5-19D4-A0CB-F4D8-53F41C63A627}"/>
                </a:ext>
              </a:extLst>
            </p:cNvPr>
            <p:cNvSpPr/>
            <p:nvPr/>
          </p:nvSpPr>
          <p:spPr>
            <a:xfrm>
              <a:off x="8362683" y="410788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5" name="Oval 33914">
              <a:extLst>
                <a:ext uri="{FF2B5EF4-FFF2-40B4-BE49-F238E27FC236}">
                  <a16:creationId xmlns:a16="http://schemas.microsoft.com/office/drawing/2014/main" id="{857D89CF-5034-7CE4-6A2C-A5D950A4B5E1}"/>
                </a:ext>
              </a:extLst>
            </p:cNvPr>
            <p:cNvSpPr/>
            <p:nvPr/>
          </p:nvSpPr>
          <p:spPr>
            <a:xfrm>
              <a:off x="7252336" y="481546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6" name="Oval 33915">
              <a:extLst>
                <a:ext uri="{FF2B5EF4-FFF2-40B4-BE49-F238E27FC236}">
                  <a16:creationId xmlns:a16="http://schemas.microsoft.com/office/drawing/2014/main" id="{D688B009-E0C4-1E65-6EE4-56D6AAC52443}"/>
                </a:ext>
              </a:extLst>
            </p:cNvPr>
            <p:cNvSpPr/>
            <p:nvPr/>
          </p:nvSpPr>
          <p:spPr>
            <a:xfrm>
              <a:off x="7992570" y="448888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7" name="Oval 33916">
              <a:extLst>
                <a:ext uri="{FF2B5EF4-FFF2-40B4-BE49-F238E27FC236}">
                  <a16:creationId xmlns:a16="http://schemas.microsoft.com/office/drawing/2014/main" id="{072845E4-4B93-2998-D288-B0153C25D5A1}"/>
                </a:ext>
              </a:extLst>
            </p:cNvPr>
            <p:cNvSpPr/>
            <p:nvPr/>
          </p:nvSpPr>
          <p:spPr>
            <a:xfrm>
              <a:off x="8036111" y="441268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8" name="Oval 33917">
              <a:extLst>
                <a:ext uri="{FF2B5EF4-FFF2-40B4-BE49-F238E27FC236}">
                  <a16:creationId xmlns:a16="http://schemas.microsoft.com/office/drawing/2014/main" id="{824446DE-F81B-CF96-0337-4FEDE464A951}"/>
                </a:ext>
              </a:extLst>
            </p:cNvPr>
            <p:cNvSpPr/>
            <p:nvPr/>
          </p:nvSpPr>
          <p:spPr>
            <a:xfrm>
              <a:off x="7132593" y="476103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919" name="Group 33918">
            <a:extLst>
              <a:ext uri="{FF2B5EF4-FFF2-40B4-BE49-F238E27FC236}">
                <a16:creationId xmlns:a16="http://schemas.microsoft.com/office/drawing/2014/main" id="{24DC8C61-3F17-0680-E3BC-7786FDD039F0}"/>
              </a:ext>
            </a:extLst>
          </p:cNvPr>
          <p:cNvGrpSpPr/>
          <p:nvPr/>
        </p:nvGrpSpPr>
        <p:grpSpPr>
          <a:xfrm>
            <a:off x="7229211" y="3138549"/>
            <a:ext cx="2838260" cy="1020237"/>
            <a:chOff x="881744" y="4049486"/>
            <a:chExt cx="10232570" cy="2492587"/>
          </a:xfrm>
        </p:grpSpPr>
        <p:sp>
          <p:nvSpPr>
            <p:cNvPr id="33920" name="Parallelogram 33919">
              <a:extLst>
                <a:ext uri="{FF2B5EF4-FFF2-40B4-BE49-F238E27FC236}">
                  <a16:creationId xmlns:a16="http://schemas.microsoft.com/office/drawing/2014/main" id="{C5C0F623-C9CE-A1CD-59FA-A56AD9FA749D}"/>
                </a:ext>
              </a:extLst>
            </p:cNvPr>
            <p:cNvSpPr/>
            <p:nvPr/>
          </p:nvSpPr>
          <p:spPr>
            <a:xfrm>
              <a:off x="881744" y="4049486"/>
              <a:ext cx="10232570" cy="2492587"/>
            </a:xfrm>
            <a:prstGeom prst="parallelogram">
              <a:avLst>
                <a:gd name="adj" fmla="val 94320"/>
              </a:avLst>
            </a:prstGeom>
            <a:solidFill>
              <a:srgbClr val="FBE5D6">
                <a:alpha val="6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1" name="Oval 33920">
              <a:extLst>
                <a:ext uri="{FF2B5EF4-FFF2-40B4-BE49-F238E27FC236}">
                  <a16:creationId xmlns:a16="http://schemas.microsoft.com/office/drawing/2014/main" id="{8BF38305-54E7-5E1B-44E3-D7998859EE0E}"/>
                </a:ext>
              </a:extLst>
            </p:cNvPr>
            <p:cNvSpPr/>
            <p:nvPr/>
          </p:nvSpPr>
          <p:spPr>
            <a:xfrm>
              <a:off x="4398691" y="599630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2" name="Oval 33921">
              <a:extLst>
                <a:ext uri="{FF2B5EF4-FFF2-40B4-BE49-F238E27FC236}">
                  <a16:creationId xmlns:a16="http://schemas.microsoft.com/office/drawing/2014/main" id="{EB5EBB60-50B8-8971-406F-D048CF2CDAB7}"/>
                </a:ext>
              </a:extLst>
            </p:cNvPr>
            <p:cNvSpPr/>
            <p:nvPr/>
          </p:nvSpPr>
          <p:spPr>
            <a:xfrm>
              <a:off x="3282083" y="574493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3" name="Oval 33922">
              <a:extLst>
                <a:ext uri="{FF2B5EF4-FFF2-40B4-BE49-F238E27FC236}">
                  <a16:creationId xmlns:a16="http://schemas.microsoft.com/office/drawing/2014/main" id="{70F7ACF8-8D3F-1F4B-5BA9-993DB5414020}"/>
                </a:ext>
              </a:extLst>
            </p:cNvPr>
            <p:cNvSpPr/>
            <p:nvPr/>
          </p:nvSpPr>
          <p:spPr>
            <a:xfrm>
              <a:off x="3667762" y="580326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4" name="Oval 33923">
              <a:extLst>
                <a:ext uri="{FF2B5EF4-FFF2-40B4-BE49-F238E27FC236}">
                  <a16:creationId xmlns:a16="http://schemas.microsoft.com/office/drawing/2014/main" id="{CCD1A37F-53D1-66AB-CD67-51BD2F4F77EA}"/>
                </a:ext>
              </a:extLst>
            </p:cNvPr>
            <p:cNvSpPr/>
            <p:nvPr/>
          </p:nvSpPr>
          <p:spPr>
            <a:xfrm>
              <a:off x="2824018" y="5973446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5" name="Oval 33924">
              <a:extLst>
                <a:ext uri="{FF2B5EF4-FFF2-40B4-BE49-F238E27FC236}">
                  <a16:creationId xmlns:a16="http://schemas.microsoft.com/office/drawing/2014/main" id="{159B0335-8BA3-3312-BE8D-A4B2B7DAB18F}"/>
                </a:ext>
              </a:extLst>
            </p:cNvPr>
            <p:cNvSpPr/>
            <p:nvPr/>
          </p:nvSpPr>
          <p:spPr>
            <a:xfrm>
              <a:off x="6339674" y="6260592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6" name="Oval 33925">
              <a:extLst>
                <a:ext uri="{FF2B5EF4-FFF2-40B4-BE49-F238E27FC236}">
                  <a16:creationId xmlns:a16="http://schemas.microsoft.com/office/drawing/2014/main" id="{E6167AF5-C7DE-42E7-478C-5636D829F5DE}"/>
                </a:ext>
              </a:extLst>
            </p:cNvPr>
            <p:cNvSpPr/>
            <p:nvPr/>
          </p:nvSpPr>
          <p:spPr>
            <a:xfrm>
              <a:off x="6840880" y="6305430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7" name="Oval 33926">
              <a:extLst>
                <a:ext uri="{FF2B5EF4-FFF2-40B4-BE49-F238E27FC236}">
                  <a16:creationId xmlns:a16="http://schemas.microsoft.com/office/drawing/2014/main" id="{5E0A9D4C-6FAC-A4B6-828E-2971923589DE}"/>
                </a:ext>
              </a:extLst>
            </p:cNvPr>
            <p:cNvSpPr/>
            <p:nvPr/>
          </p:nvSpPr>
          <p:spPr>
            <a:xfrm>
              <a:off x="3412711" y="6305430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8" name="Oval 33927">
              <a:extLst>
                <a:ext uri="{FF2B5EF4-FFF2-40B4-BE49-F238E27FC236}">
                  <a16:creationId xmlns:a16="http://schemas.microsoft.com/office/drawing/2014/main" id="{1188FA61-9004-BC7C-CAAD-0A64BC1DA9EA}"/>
                </a:ext>
              </a:extLst>
            </p:cNvPr>
            <p:cNvSpPr/>
            <p:nvPr/>
          </p:nvSpPr>
          <p:spPr>
            <a:xfrm>
              <a:off x="7406935" y="6234469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9" name="Oval 33928">
              <a:extLst>
                <a:ext uri="{FF2B5EF4-FFF2-40B4-BE49-F238E27FC236}">
                  <a16:creationId xmlns:a16="http://schemas.microsoft.com/office/drawing/2014/main" id="{171FE0A5-3979-04D2-CF69-F897789962C9}"/>
                </a:ext>
              </a:extLst>
            </p:cNvPr>
            <p:cNvSpPr/>
            <p:nvPr/>
          </p:nvSpPr>
          <p:spPr>
            <a:xfrm>
              <a:off x="6940436" y="43978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30" name="Oval 33929">
              <a:extLst>
                <a:ext uri="{FF2B5EF4-FFF2-40B4-BE49-F238E27FC236}">
                  <a16:creationId xmlns:a16="http://schemas.microsoft.com/office/drawing/2014/main" id="{DB30F42F-3F4E-E57B-F87D-0C546DADE902}"/>
                </a:ext>
              </a:extLst>
            </p:cNvPr>
            <p:cNvSpPr/>
            <p:nvPr/>
          </p:nvSpPr>
          <p:spPr>
            <a:xfrm>
              <a:off x="7092836" y="45502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31" name="Oval 33930">
              <a:extLst>
                <a:ext uri="{FF2B5EF4-FFF2-40B4-BE49-F238E27FC236}">
                  <a16:creationId xmlns:a16="http://schemas.microsoft.com/office/drawing/2014/main" id="{3E511913-2A6D-E0BB-E71D-721DF9E51A92}"/>
                </a:ext>
              </a:extLst>
            </p:cNvPr>
            <p:cNvSpPr/>
            <p:nvPr/>
          </p:nvSpPr>
          <p:spPr>
            <a:xfrm>
              <a:off x="6792686" y="4526643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32" name="Oval 33931">
              <a:extLst>
                <a:ext uri="{FF2B5EF4-FFF2-40B4-BE49-F238E27FC236}">
                  <a16:creationId xmlns:a16="http://schemas.microsoft.com/office/drawing/2014/main" id="{C3458861-9772-D444-A8CA-EF07D0B112DA}"/>
                </a:ext>
              </a:extLst>
            </p:cNvPr>
            <p:cNvSpPr/>
            <p:nvPr/>
          </p:nvSpPr>
          <p:spPr>
            <a:xfrm>
              <a:off x="9308181" y="4352109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933" name="Freeform 33932">
            <a:extLst>
              <a:ext uri="{FF2B5EF4-FFF2-40B4-BE49-F238E27FC236}">
                <a16:creationId xmlns:a16="http://schemas.microsoft.com/office/drawing/2014/main" id="{708C28CC-D7BE-3DB4-6A9B-B435E9C28A61}"/>
              </a:ext>
            </a:extLst>
          </p:cNvPr>
          <p:cNvSpPr/>
          <p:nvPr/>
        </p:nvSpPr>
        <p:spPr>
          <a:xfrm rot="876356">
            <a:off x="8439452" y="3194431"/>
            <a:ext cx="1628459" cy="505430"/>
          </a:xfrm>
          <a:custGeom>
            <a:avLst/>
            <a:gdLst>
              <a:gd name="connsiteX0" fmla="*/ 11200 w 1219514"/>
              <a:gd name="connsiteY0" fmla="*/ 54428 h 675105"/>
              <a:gd name="connsiteX1" fmla="*/ 174486 w 1219514"/>
              <a:gd name="connsiteY1" fmla="*/ 674914 h 675105"/>
              <a:gd name="connsiteX2" fmla="*/ 1219514 w 1219514"/>
              <a:gd name="connsiteY2" fmla="*/ 0 h 67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514" h="675105">
                <a:moveTo>
                  <a:pt x="11200" y="54428"/>
                </a:moveTo>
                <a:cubicBezTo>
                  <a:pt x="-7850" y="369206"/>
                  <a:pt x="-26900" y="683985"/>
                  <a:pt x="174486" y="674914"/>
                </a:cubicBezTo>
                <a:cubicBezTo>
                  <a:pt x="375872" y="665843"/>
                  <a:pt x="797693" y="332921"/>
                  <a:pt x="1219514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34" name="Freeform 33933">
            <a:extLst>
              <a:ext uri="{FF2B5EF4-FFF2-40B4-BE49-F238E27FC236}">
                <a16:creationId xmlns:a16="http://schemas.microsoft.com/office/drawing/2014/main" id="{6D103CDB-3BBE-787D-1040-62BF4F3D00D2}"/>
              </a:ext>
            </a:extLst>
          </p:cNvPr>
          <p:cNvSpPr/>
          <p:nvPr/>
        </p:nvSpPr>
        <p:spPr>
          <a:xfrm rot="1052069">
            <a:off x="7481939" y="3846245"/>
            <a:ext cx="1785417" cy="643804"/>
          </a:xfrm>
          <a:custGeom>
            <a:avLst/>
            <a:gdLst>
              <a:gd name="connsiteX0" fmla="*/ 3074394 w 3074394"/>
              <a:gd name="connsiteY0" fmla="*/ 236666 h 651175"/>
              <a:gd name="connsiteX1" fmla="*/ 1583051 w 3074394"/>
              <a:gd name="connsiteY1" fmla="*/ 204009 h 651175"/>
              <a:gd name="connsiteX2" fmla="*/ 1365337 w 3074394"/>
              <a:gd name="connsiteY2" fmla="*/ 617666 h 651175"/>
              <a:gd name="connsiteX3" fmla="*/ 766623 w 3074394"/>
              <a:gd name="connsiteY3" fmla="*/ 40723 h 651175"/>
              <a:gd name="connsiteX4" fmla="*/ 4623 w 3074394"/>
              <a:gd name="connsiteY4" fmla="*/ 106037 h 651175"/>
              <a:gd name="connsiteX5" fmla="*/ 429166 w 3074394"/>
              <a:gd name="connsiteY5" fmla="*/ 574123 h 651175"/>
              <a:gd name="connsiteX6" fmla="*/ 37280 w 3074394"/>
              <a:gd name="connsiteY6" fmla="*/ 650323 h 651175"/>
              <a:gd name="connsiteX7" fmla="*/ 37280 w 3074394"/>
              <a:gd name="connsiteY7" fmla="*/ 650323 h 651175"/>
              <a:gd name="connsiteX0" fmla="*/ 3069826 w 3069826"/>
              <a:gd name="connsiteY0" fmla="*/ 232837 h 646494"/>
              <a:gd name="connsiteX1" fmla="*/ 1578483 w 3069826"/>
              <a:gd name="connsiteY1" fmla="*/ 200180 h 646494"/>
              <a:gd name="connsiteX2" fmla="*/ 1360769 w 3069826"/>
              <a:gd name="connsiteY2" fmla="*/ 613837 h 646494"/>
              <a:gd name="connsiteX3" fmla="*/ 762055 w 3069826"/>
              <a:gd name="connsiteY3" fmla="*/ 36894 h 646494"/>
              <a:gd name="connsiteX4" fmla="*/ 55 w 3069826"/>
              <a:gd name="connsiteY4" fmla="*/ 102208 h 646494"/>
              <a:gd name="connsiteX5" fmla="*/ 718512 w 3069826"/>
              <a:gd name="connsiteY5" fmla="*/ 461437 h 646494"/>
              <a:gd name="connsiteX6" fmla="*/ 32712 w 3069826"/>
              <a:gd name="connsiteY6" fmla="*/ 646494 h 646494"/>
              <a:gd name="connsiteX7" fmla="*/ 32712 w 3069826"/>
              <a:gd name="connsiteY7" fmla="*/ 646494 h 646494"/>
              <a:gd name="connsiteX0" fmla="*/ 3069826 w 3069826"/>
              <a:gd name="connsiteY0" fmla="*/ 199529 h 613186"/>
              <a:gd name="connsiteX1" fmla="*/ 1578483 w 3069826"/>
              <a:gd name="connsiteY1" fmla="*/ 166872 h 613186"/>
              <a:gd name="connsiteX2" fmla="*/ 1186597 w 3069826"/>
              <a:gd name="connsiteY2" fmla="*/ 123329 h 613186"/>
              <a:gd name="connsiteX3" fmla="*/ 762055 w 3069826"/>
              <a:gd name="connsiteY3" fmla="*/ 3586 h 613186"/>
              <a:gd name="connsiteX4" fmla="*/ 55 w 3069826"/>
              <a:gd name="connsiteY4" fmla="*/ 68900 h 613186"/>
              <a:gd name="connsiteX5" fmla="*/ 718512 w 3069826"/>
              <a:gd name="connsiteY5" fmla="*/ 428129 h 613186"/>
              <a:gd name="connsiteX6" fmla="*/ 32712 w 3069826"/>
              <a:gd name="connsiteY6" fmla="*/ 613186 h 613186"/>
              <a:gd name="connsiteX7" fmla="*/ 32712 w 3069826"/>
              <a:gd name="connsiteY7" fmla="*/ 613186 h 61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9826" h="613186">
                <a:moveTo>
                  <a:pt x="3069826" y="199529"/>
                </a:moveTo>
                <a:cubicBezTo>
                  <a:pt x="2466576" y="151450"/>
                  <a:pt x="1892354" y="179572"/>
                  <a:pt x="1578483" y="166872"/>
                </a:cubicBezTo>
                <a:cubicBezTo>
                  <a:pt x="1264612" y="154172"/>
                  <a:pt x="1322668" y="150543"/>
                  <a:pt x="1186597" y="123329"/>
                </a:cubicBezTo>
                <a:cubicBezTo>
                  <a:pt x="1050526" y="96115"/>
                  <a:pt x="959812" y="12657"/>
                  <a:pt x="762055" y="3586"/>
                </a:cubicBezTo>
                <a:cubicBezTo>
                  <a:pt x="564298" y="-5485"/>
                  <a:pt x="7312" y="-1857"/>
                  <a:pt x="55" y="68900"/>
                </a:cubicBezTo>
                <a:cubicBezTo>
                  <a:pt x="-7202" y="139657"/>
                  <a:pt x="713069" y="337415"/>
                  <a:pt x="718512" y="428129"/>
                </a:cubicBezTo>
                <a:cubicBezTo>
                  <a:pt x="723955" y="518843"/>
                  <a:pt x="32712" y="613186"/>
                  <a:pt x="32712" y="613186"/>
                </a:cubicBezTo>
                <a:lnTo>
                  <a:pt x="32712" y="613186"/>
                </a:lnTo>
              </a:path>
            </a:pathLst>
          </a:cu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002" name="Group 34001">
            <a:extLst>
              <a:ext uri="{FF2B5EF4-FFF2-40B4-BE49-F238E27FC236}">
                <a16:creationId xmlns:a16="http://schemas.microsoft.com/office/drawing/2014/main" id="{AE7CFD91-823D-48C3-0D46-FEF9CFD55455}"/>
              </a:ext>
            </a:extLst>
          </p:cNvPr>
          <p:cNvGrpSpPr/>
          <p:nvPr/>
        </p:nvGrpSpPr>
        <p:grpSpPr>
          <a:xfrm>
            <a:off x="8737767" y="4943294"/>
            <a:ext cx="3390783" cy="1045937"/>
            <a:chOff x="881744" y="4049486"/>
            <a:chExt cx="11190637" cy="2492587"/>
          </a:xfrm>
        </p:grpSpPr>
        <p:sp>
          <p:nvSpPr>
            <p:cNvPr id="34003" name="Parallelogram 34002">
              <a:extLst>
                <a:ext uri="{FF2B5EF4-FFF2-40B4-BE49-F238E27FC236}">
                  <a16:creationId xmlns:a16="http://schemas.microsoft.com/office/drawing/2014/main" id="{766965D8-4C1C-1029-322C-6776CA8292E9}"/>
                </a:ext>
              </a:extLst>
            </p:cNvPr>
            <p:cNvSpPr/>
            <p:nvPr/>
          </p:nvSpPr>
          <p:spPr>
            <a:xfrm>
              <a:off x="881744" y="4049486"/>
              <a:ext cx="11190637" cy="2492587"/>
            </a:xfrm>
            <a:prstGeom prst="parallelogram">
              <a:avLst>
                <a:gd name="adj" fmla="val 9432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4" name="Oval 34003">
              <a:extLst>
                <a:ext uri="{FF2B5EF4-FFF2-40B4-BE49-F238E27FC236}">
                  <a16:creationId xmlns:a16="http://schemas.microsoft.com/office/drawing/2014/main" id="{55681721-9930-F12C-AB93-A4BE9D68A4DB}"/>
                </a:ext>
              </a:extLst>
            </p:cNvPr>
            <p:cNvSpPr/>
            <p:nvPr/>
          </p:nvSpPr>
          <p:spPr>
            <a:xfrm>
              <a:off x="4398691" y="599630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5" name="Oval 34004">
              <a:extLst>
                <a:ext uri="{FF2B5EF4-FFF2-40B4-BE49-F238E27FC236}">
                  <a16:creationId xmlns:a16="http://schemas.microsoft.com/office/drawing/2014/main" id="{F57EAF69-C41E-9B8D-7FBD-F39F8B642904}"/>
                </a:ext>
              </a:extLst>
            </p:cNvPr>
            <p:cNvSpPr/>
            <p:nvPr/>
          </p:nvSpPr>
          <p:spPr>
            <a:xfrm>
              <a:off x="3282083" y="574493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6" name="Oval 34005">
              <a:extLst>
                <a:ext uri="{FF2B5EF4-FFF2-40B4-BE49-F238E27FC236}">
                  <a16:creationId xmlns:a16="http://schemas.microsoft.com/office/drawing/2014/main" id="{672CF25B-AD95-6108-30B7-00B9E40709D2}"/>
                </a:ext>
              </a:extLst>
            </p:cNvPr>
            <p:cNvSpPr/>
            <p:nvPr/>
          </p:nvSpPr>
          <p:spPr>
            <a:xfrm>
              <a:off x="3667762" y="580326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7" name="Oval 34006">
              <a:extLst>
                <a:ext uri="{FF2B5EF4-FFF2-40B4-BE49-F238E27FC236}">
                  <a16:creationId xmlns:a16="http://schemas.microsoft.com/office/drawing/2014/main" id="{9093FD83-1958-9929-2C2E-9650EAF0509F}"/>
                </a:ext>
              </a:extLst>
            </p:cNvPr>
            <p:cNvSpPr/>
            <p:nvPr/>
          </p:nvSpPr>
          <p:spPr>
            <a:xfrm>
              <a:off x="2824018" y="5973446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8" name="Oval 34007">
              <a:extLst>
                <a:ext uri="{FF2B5EF4-FFF2-40B4-BE49-F238E27FC236}">
                  <a16:creationId xmlns:a16="http://schemas.microsoft.com/office/drawing/2014/main" id="{3C7E7E4E-5244-165A-17A2-89DC74A522F6}"/>
                </a:ext>
              </a:extLst>
            </p:cNvPr>
            <p:cNvSpPr/>
            <p:nvPr/>
          </p:nvSpPr>
          <p:spPr>
            <a:xfrm>
              <a:off x="6339674" y="6260592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9" name="Oval 34008">
              <a:extLst>
                <a:ext uri="{FF2B5EF4-FFF2-40B4-BE49-F238E27FC236}">
                  <a16:creationId xmlns:a16="http://schemas.microsoft.com/office/drawing/2014/main" id="{C861D4A5-DE4A-B35F-3A49-8242B16C6164}"/>
                </a:ext>
              </a:extLst>
            </p:cNvPr>
            <p:cNvSpPr/>
            <p:nvPr/>
          </p:nvSpPr>
          <p:spPr>
            <a:xfrm>
              <a:off x="6840880" y="6305430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0" name="Oval 34009">
              <a:extLst>
                <a:ext uri="{FF2B5EF4-FFF2-40B4-BE49-F238E27FC236}">
                  <a16:creationId xmlns:a16="http://schemas.microsoft.com/office/drawing/2014/main" id="{F5D715C1-5C4E-962A-7696-B10DBC7442AE}"/>
                </a:ext>
              </a:extLst>
            </p:cNvPr>
            <p:cNvSpPr/>
            <p:nvPr/>
          </p:nvSpPr>
          <p:spPr>
            <a:xfrm>
              <a:off x="3412711" y="6305430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1" name="Oval 34010">
              <a:extLst>
                <a:ext uri="{FF2B5EF4-FFF2-40B4-BE49-F238E27FC236}">
                  <a16:creationId xmlns:a16="http://schemas.microsoft.com/office/drawing/2014/main" id="{FF1377C8-CE69-BB1B-13D8-13E09D0A9D03}"/>
                </a:ext>
              </a:extLst>
            </p:cNvPr>
            <p:cNvSpPr/>
            <p:nvPr/>
          </p:nvSpPr>
          <p:spPr>
            <a:xfrm>
              <a:off x="7406935" y="6234469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2" name="Oval 34011">
              <a:extLst>
                <a:ext uri="{FF2B5EF4-FFF2-40B4-BE49-F238E27FC236}">
                  <a16:creationId xmlns:a16="http://schemas.microsoft.com/office/drawing/2014/main" id="{4EC5FE68-5BEE-0D82-D178-E0BC1890AE25}"/>
                </a:ext>
              </a:extLst>
            </p:cNvPr>
            <p:cNvSpPr/>
            <p:nvPr/>
          </p:nvSpPr>
          <p:spPr>
            <a:xfrm>
              <a:off x="6940436" y="43978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3" name="Oval 34012">
              <a:extLst>
                <a:ext uri="{FF2B5EF4-FFF2-40B4-BE49-F238E27FC236}">
                  <a16:creationId xmlns:a16="http://schemas.microsoft.com/office/drawing/2014/main" id="{2BB999A1-9114-E5C8-5BCF-6D6D770B8707}"/>
                </a:ext>
              </a:extLst>
            </p:cNvPr>
            <p:cNvSpPr/>
            <p:nvPr/>
          </p:nvSpPr>
          <p:spPr>
            <a:xfrm>
              <a:off x="7092836" y="45502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4" name="Oval 34013">
              <a:extLst>
                <a:ext uri="{FF2B5EF4-FFF2-40B4-BE49-F238E27FC236}">
                  <a16:creationId xmlns:a16="http://schemas.microsoft.com/office/drawing/2014/main" id="{4959CE38-6D82-4509-9913-1C9A8C39E12F}"/>
                </a:ext>
              </a:extLst>
            </p:cNvPr>
            <p:cNvSpPr/>
            <p:nvPr/>
          </p:nvSpPr>
          <p:spPr>
            <a:xfrm>
              <a:off x="6792686" y="4526643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5" name="Oval 34014">
              <a:extLst>
                <a:ext uri="{FF2B5EF4-FFF2-40B4-BE49-F238E27FC236}">
                  <a16:creationId xmlns:a16="http://schemas.microsoft.com/office/drawing/2014/main" id="{9B19476D-62AC-47CE-0D4B-BAD1D0BEB307}"/>
                </a:ext>
              </a:extLst>
            </p:cNvPr>
            <p:cNvSpPr/>
            <p:nvPr/>
          </p:nvSpPr>
          <p:spPr>
            <a:xfrm>
              <a:off x="9308181" y="4352109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016" name="Group 34015">
            <a:extLst>
              <a:ext uri="{FF2B5EF4-FFF2-40B4-BE49-F238E27FC236}">
                <a16:creationId xmlns:a16="http://schemas.microsoft.com/office/drawing/2014/main" id="{14836E6D-3748-FD9C-FD2E-3BDDBDD08B4F}"/>
              </a:ext>
            </a:extLst>
          </p:cNvPr>
          <p:cNvGrpSpPr/>
          <p:nvPr/>
        </p:nvGrpSpPr>
        <p:grpSpPr>
          <a:xfrm>
            <a:off x="54430" y="4783149"/>
            <a:ext cx="2540857" cy="1293785"/>
            <a:chOff x="245047" y="3972045"/>
            <a:chExt cx="3787795" cy="1293785"/>
          </a:xfrm>
        </p:grpSpPr>
        <p:sp>
          <p:nvSpPr>
            <p:cNvPr id="34017" name="Parallelogram 34016">
              <a:extLst>
                <a:ext uri="{FF2B5EF4-FFF2-40B4-BE49-F238E27FC236}">
                  <a16:creationId xmlns:a16="http://schemas.microsoft.com/office/drawing/2014/main" id="{52CE5D69-1105-BB50-BD81-F9CF95777241}"/>
                </a:ext>
              </a:extLst>
            </p:cNvPr>
            <p:cNvSpPr/>
            <p:nvPr/>
          </p:nvSpPr>
          <p:spPr>
            <a:xfrm>
              <a:off x="245047" y="3972045"/>
              <a:ext cx="3787795" cy="1293785"/>
            </a:xfrm>
            <a:prstGeom prst="parallelogram">
              <a:avLst>
                <a:gd name="adj" fmla="val 4357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8" name="Oval 34017">
              <a:extLst>
                <a:ext uri="{FF2B5EF4-FFF2-40B4-BE49-F238E27FC236}">
                  <a16:creationId xmlns:a16="http://schemas.microsoft.com/office/drawing/2014/main" id="{AFF521F5-A48D-8B6A-8B38-E2F3AAFD58AF}"/>
                </a:ext>
              </a:extLst>
            </p:cNvPr>
            <p:cNvSpPr/>
            <p:nvPr/>
          </p:nvSpPr>
          <p:spPr>
            <a:xfrm>
              <a:off x="2009206" y="455675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9" name="Oval 34018">
              <a:extLst>
                <a:ext uri="{FF2B5EF4-FFF2-40B4-BE49-F238E27FC236}">
                  <a16:creationId xmlns:a16="http://schemas.microsoft.com/office/drawing/2014/main" id="{239DA9F9-A93F-EE85-0879-D759160433A9}"/>
                </a:ext>
              </a:extLst>
            </p:cNvPr>
            <p:cNvSpPr/>
            <p:nvPr/>
          </p:nvSpPr>
          <p:spPr>
            <a:xfrm>
              <a:off x="2161606" y="470915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0" name="Oval 34019">
              <a:extLst>
                <a:ext uri="{FF2B5EF4-FFF2-40B4-BE49-F238E27FC236}">
                  <a16:creationId xmlns:a16="http://schemas.microsoft.com/office/drawing/2014/main" id="{79F52DDE-7128-64E2-A457-CA13238394C0}"/>
                </a:ext>
              </a:extLst>
            </p:cNvPr>
            <p:cNvSpPr/>
            <p:nvPr/>
          </p:nvSpPr>
          <p:spPr>
            <a:xfrm>
              <a:off x="2314006" y="458940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1" name="Oval 34020">
              <a:extLst>
                <a:ext uri="{FF2B5EF4-FFF2-40B4-BE49-F238E27FC236}">
                  <a16:creationId xmlns:a16="http://schemas.microsoft.com/office/drawing/2014/main" id="{13038906-44DA-C13D-9211-FF2ECE5BE962}"/>
                </a:ext>
              </a:extLst>
            </p:cNvPr>
            <p:cNvSpPr/>
            <p:nvPr/>
          </p:nvSpPr>
          <p:spPr>
            <a:xfrm>
              <a:off x="1889462" y="474180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2" name="Oval 34021">
              <a:extLst>
                <a:ext uri="{FF2B5EF4-FFF2-40B4-BE49-F238E27FC236}">
                  <a16:creationId xmlns:a16="http://schemas.microsoft.com/office/drawing/2014/main" id="{59542CD3-6565-4159-9E34-211345149D4B}"/>
                </a:ext>
              </a:extLst>
            </p:cNvPr>
            <p:cNvSpPr/>
            <p:nvPr/>
          </p:nvSpPr>
          <p:spPr>
            <a:xfrm>
              <a:off x="2041862" y="483977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3" name="Oval 34022">
              <a:extLst>
                <a:ext uri="{FF2B5EF4-FFF2-40B4-BE49-F238E27FC236}">
                  <a16:creationId xmlns:a16="http://schemas.microsoft.com/office/drawing/2014/main" id="{D046A842-A68E-95FA-B01A-A16A08AC6391}"/>
                </a:ext>
              </a:extLst>
            </p:cNvPr>
            <p:cNvSpPr/>
            <p:nvPr/>
          </p:nvSpPr>
          <p:spPr>
            <a:xfrm>
              <a:off x="2041862" y="463294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4" name="Oval 34023">
              <a:extLst>
                <a:ext uri="{FF2B5EF4-FFF2-40B4-BE49-F238E27FC236}">
                  <a16:creationId xmlns:a16="http://schemas.microsoft.com/office/drawing/2014/main" id="{DBD9A302-9981-ED58-6CB5-58A92A6C0A95}"/>
                </a:ext>
              </a:extLst>
            </p:cNvPr>
            <p:cNvSpPr/>
            <p:nvPr/>
          </p:nvSpPr>
          <p:spPr>
            <a:xfrm>
              <a:off x="2183376" y="461117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5" name="Oval 34024">
              <a:extLst>
                <a:ext uri="{FF2B5EF4-FFF2-40B4-BE49-F238E27FC236}">
                  <a16:creationId xmlns:a16="http://schemas.microsoft.com/office/drawing/2014/main" id="{2C4B90C8-D55A-2E1F-2FCD-90A19357052C}"/>
                </a:ext>
              </a:extLst>
            </p:cNvPr>
            <p:cNvSpPr/>
            <p:nvPr/>
          </p:nvSpPr>
          <p:spPr>
            <a:xfrm>
              <a:off x="2041862" y="476357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6" name="Oval 34025">
              <a:extLst>
                <a:ext uri="{FF2B5EF4-FFF2-40B4-BE49-F238E27FC236}">
                  <a16:creationId xmlns:a16="http://schemas.microsoft.com/office/drawing/2014/main" id="{0048728F-F856-3D5D-0562-45F4F5457FC6}"/>
                </a:ext>
              </a:extLst>
            </p:cNvPr>
            <p:cNvSpPr/>
            <p:nvPr/>
          </p:nvSpPr>
          <p:spPr>
            <a:xfrm>
              <a:off x="2194262" y="480711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7" name="Oval 34026">
              <a:extLst>
                <a:ext uri="{FF2B5EF4-FFF2-40B4-BE49-F238E27FC236}">
                  <a16:creationId xmlns:a16="http://schemas.microsoft.com/office/drawing/2014/main" id="{83BCB03F-6488-5AA2-393A-3B7328CDE28A}"/>
                </a:ext>
              </a:extLst>
            </p:cNvPr>
            <p:cNvSpPr/>
            <p:nvPr/>
          </p:nvSpPr>
          <p:spPr>
            <a:xfrm>
              <a:off x="2346662" y="495951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8" name="Oval 34027">
              <a:extLst>
                <a:ext uri="{FF2B5EF4-FFF2-40B4-BE49-F238E27FC236}">
                  <a16:creationId xmlns:a16="http://schemas.microsoft.com/office/drawing/2014/main" id="{7C4DB874-9019-8D29-7A75-B16A20961434}"/>
                </a:ext>
              </a:extLst>
            </p:cNvPr>
            <p:cNvSpPr/>
            <p:nvPr/>
          </p:nvSpPr>
          <p:spPr>
            <a:xfrm>
              <a:off x="2488176" y="4676486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9" name="Oval 34028">
              <a:extLst>
                <a:ext uri="{FF2B5EF4-FFF2-40B4-BE49-F238E27FC236}">
                  <a16:creationId xmlns:a16="http://schemas.microsoft.com/office/drawing/2014/main" id="{F17362DC-C00C-DCEA-E3A0-860178E4CA9D}"/>
                </a:ext>
              </a:extLst>
            </p:cNvPr>
            <p:cNvSpPr/>
            <p:nvPr/>
          </p:nvSpPr>
          <p:spPr>
            <a:xfrm>
              <a:off x="2640576" y="453497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0" name="Oval 34029">
              <a:extLst>
                <a:ext uri="{FF2B5EF4-FFF2-40B4-BE49-F238E27FC236}">
                  <a16:creationId xmlns:a16="http://schemas.microsoft.com/office/drawing/2014/main" id="{04BD2355-46E5-8C5D-8121-05C1338EA6BB}"/>
                </a:ext>
              </a:extLst>
            </p:cNvPr>
            <p:cNvSpPr/>
            <p:nvPr/>
          </p:nvSpPr>
          <p:spPr>
            <a:xfrm>
              <a:off x="1726178" y="465471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1" name="Oval 34030">
              <a:extLst>
                <a:ext uri="{FF2B5EF4-FFF2-40B4-BE49-F238E27FC236}">
                  <a16:creationId xmlns:a16="http://schemas.microsoft.com/office/drawing/2014/main" id="{E9A0ABC3-B624-42FA-4957-7A6991EC72F7}"/>
                </a:ext>
              </a:extLst>
            </p:cNvPr>
            <p:cNvSpPr/>
            <p:nvPr/>
          </p:nvSpPr>
          <p:spPr>
            <a:xfrm>
              <a:off x="1845920" y="457851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2" name="Oval 34031">
              <a:extLst>
                <a:ext uri="{FF2B5EF4-FFF2-40B4-BE49-F238E27FC236}">
                  <a16:creationId xmlns:a16="http://schemas.microsoft.com/office/drawing/2014/main" id="{A78B406F-EF27-E587-C705-D27830644CE5}"/>
                </a:ext>
              </a:extLst>
            </p:cNvPr>
            <p:cNvSpPr/>
            <p:nvPr/>
          </p:nvSpPr>
          <p:spPr>
            <a:xfrm>
              <a:off x="1987434" y="449142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3" name="Oval 34032">
              <a:extLst>
                <a:ext uri="{FF2B5EF4-FFF2-40B4-BE49-F238E27FC236}">
                  <a16:creationId xmlns:a16="http://schemas.microsoft.com/office/drawing/2014/main" id="{3D44B823-7388-9465-70BB-45C086DEF329}"/>
                </a:ext>
              </a:extLst>
            </p:cNvPr>
            <p:cNvSpPr/>
            <p:nvPr/>
          </p:nvSpPr>
          <p:spPr>
            <a:xfrm>
              <a:off x="1780605" y="479622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4" name="Oval 34033">
              <a:extLst>
                <a:ext uri="{FF2B5EF4-FFF2-40B4-BE49-F238E27FC236}">
                  <a16:creationId xmlns:a16="http://schemas.microsoft.com/office/drawing/2014/main" id="{715B15F2-F55A-EB96-D5FC-AC1969355F03}"/>
                </a:ext>
              </a:extLst>
            </p:cNvPr>
            <p:cNvSpPr/>
            <p:nvPr/>
          </p:nvSpPr>
          <p:spPr>
            <a:xfrm>
              <a:off x="1911233" y="48724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5" name="Oval 34034">
              <a:extLst>
                <a:ext uri="{FF2B5EF4-FFF2-40B4-BE49-F238E27FC236}">
                  <a16:creationId xmlns:a16="http://schemas.microsoft.com/office/drawing/2014/main" id="{844771AB-2763-DBC2-4D38-89A97278915D}"/>
                </a:ext>
              </a:extLst>
            </p:cNvPr>
            <p:cNvSpPr/>
            <p:nvPr/>
          </p:nvSpPr>
          <p:spPr>
            <a:xfrm>
              <a:off x="2030975" y="50248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6" name="Oval 34035">
              <a:extLst>
                <a:ext uri="{FF2B5EF4-FFF2-40B4-BE49-F238E27FC236}">
                  <a16:creationId xmlns:a16="http://schemas.microsoft.com/office/drawing/2014/main" id="{4AD1239F-00D0-7399-E4B7-67426E999725}"/>
                </a:ext>
              </a:extLst>
            </p:cNvPr>
            <p:cNvSpPr/>
            <p:nvPr/>
          </p:nvSpPr>
          <p:spPr>
            <a:xfrm>
              <a:off x="1660861" y="50248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7" name="Oval 34036">
              <a:extLst>
                <a:ext uri="{FF2B5EF4-FFF2-40B4-BE49-F238E27FC236}">
                  <a16:creationId xmlns:a16="http://schemas.microsoft.com/office/drawing/2014/main" id="{AA4866BD-5751-5348-1EC4-A4F3895269DD}"/>
                </a:ext>
              </a:extLst>
            </p:cNvPr>
            <p:cNvSpPr/>
            <p:nvPr/>
          </p:nvSpPr>
          <p:spPr>
            <a:xfrm>
              <a:off x="1628207" y="490507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8" name="Oval 34037">
              <a:extLst>
                <a:ext uri="{FF2B5EF4-FFF2-40B4-BE49-F238E27FC236}">
                  <a16:creationId xmlns:a16="http://schemas.microsoft.com/office/drawing/2014/main" id="{EF61429C-5DBE-E0EB-A0B9-28F35FDA7216}"/>
                </a:ext>
              </a:extLst>
            </p:cNvPr>
            <p:cNvSpPr/>
            <p:nvPr/>
          </p:nvSpPr>
          <p:spPr>
            <a:xfrm>
              <a:off x="1552006" y="473090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9" name="Oval 34038">
              <a:extLst>
                <a:ext uri="{FF2B5EF4-FFF2-40B4-BE49-F238E27FC236}">
                  <a16:creationId xmlns:a16="http://schemas.microsoft.com/office/drawing/2014/main" id="{07D22F16-A7FC-3F2C-3ABA-837A9FA12855}"/>
                </a:ext>
              </a:extLst>
            </p:cNvPr>
            <p:cNvSpPr/>
            <p:nvPr/>
          </p:nvSpPr>
          <p:spPr>
            <a:xfrm>
              <a:off x="1704406" y="45458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0" name="Oval 34039">
              <a:extLst>
                <a:ext uri="{FF2B5EF4-FFF2-40B4-BE49-F238E27FC236}">
                  <a16:creationId xmlns:a16="http://schemas.microsoft.com/office/drawing/2014/main" id="{35098017-BA92-2063-BDD0-19AAE0823449}"/>
                </a:ext>
              </a:extLst>
            </p:cNvPr>
            <p:cNvSpPr/>
            <p:nvPr/>
          </p:nvSpPr>
          <p:spPr>
            <a:xfrm>
              <a:off x="1704406" y="436079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1" name="Oval 34040">
              <a:extLst>
                <a:ext uri="{FF2B5EF4-FFF2-40B4-BE49-F238E27FC236}">
                  <a16:creationId xmlns:a16="http://schemas.microsoft.com/office/drawing/2014/main" id="{994C3493-8B53-7738-F044-0DC4E8358AB6}"/>
                </a:ext>
              </a:extLst>
            </p:cNvPr>
            <p:cNvSpPr/>
            <p:nvPr/>
          </p:nvSpPr>
          <p:spPr>
            <a:xfrm>
              <a:off x="1965665" y="421927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2" name="Oval 34041">
              <a:extLst>
                <a:ext uri="{FF2B5EF4-FFF2-40B4-BE49-F238E27FC236}">
                  <a16:creationId xmlns:a16="http://schemas.microsoft.com/office/drawing/2014/main" id="{93932DF2-A3D4-9625-18E6-B16CDB94A4A2}"/>
                </a:ext>
              </a:extLst>
            </p:cNvPr>
            <p:cNvSpPr/>
            <p:nvPr/>
          </p:nvSpPr>
          <p:spPr>
            <a:xfrm>
              <a:off x="2303122" y="430636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3" name="Oval 34042">
              <a:extLst>
                <a:ext uri="{FF2B5EF4-FFF2-40B4-BE49-F238E27FC236}">
                  <a16:creationId xmlns:a16="http://schemas.microsoft.com/office/drawing/2014/main" id="{61E6195F-7755-2640-B9FF-30C5C4561830}"/>
                </a:ext>
              </a:extLst>
            </p:cNvPr>
            <p:cNvSpPr/>
            <p:nvPr/>
          </p:nvSpPr>
          <p:spPr>
            <a:xfrm>
              <a:off x="2411978" y="445876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4" name="Oval 34043">
              <a:extLst>
                <a:ext uri="{FF2B5EF4-FFF2-40B4-BE49-F238E27FC236}">
                  <a16:creationId xmlns:a16="http://schemas.microsoft.com/office/drawing/2014/main" id="{5FDA59DB-38A2-7E55-1082-825B2D81D161}"/>
                </a:ext>
              </a:extLst>
            </p:cNvPr>
            <p:cNvSpPr/>
            <p:nvPr/>
          </p:nvSpPr>
          <p:spPr>
            <a:xfrm>
              <a:off x="2716779" y="43825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5" name="Oval 34044">
              <a:extLst>
                <a:ext uri="{FF2B5EF4-FFF2-40B4-BE49-F238E27FC236}">
                  <a16:creationId xmlns:a16="http://schemas.microsoft.com/office/drawing/2014/main" id="{1982F9FA-F639-B84B-A625-63046DC19330}"/>
                </a:ext>
              </a:extLst>
            </p:cNvPr>
            <p:cNvSpPr/>
            <p:nvPr/>
          </p:nvSpPr>
          <p:spPr>
            <a:xfrm>
              <a:off x="2901837" y="45349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6" name="Oval 34045">
              <a:extLst>
                <a:ext uri="{FF2B5EF4-FFF2-40B4-BE49-F238E27FC236}">
                  <a16:creationId xmlns:a16="http://schemas.microsoft.com/office/drawing/2014/main" id="{C97F69A4-5D10-6617-7FA4-16229845A7C3}"/>
                </a:ext>
              </a:extLst>
            </p:cNvPr>
            <p:cNvSpPr/>
            <p:nvPr/>
          </p:nvSpPr>
          <p:spPr>
            <a:xfrm>
              <a:off x="2869179" y="45349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7" name="Oval 34046">
              <a:extLst>
                <a:ext uri="{FF2B5EF4-FFF2-40B4-BE49-F238E27FC236}">
                  <a16:creationId xmlns:a16="http://schemas.microsoft.com/office/drawing/2014/main" id="{F3ACCBEA-3DCB-D398-6ACF-A744F42863B7}"/>
                </a:ext>
              </a:extLst>
            </p:cNvPr>
            <p:cNvSpPr/>
            <p:nvPr/>
          </p:nvSpPr>
          <p:spPr>
            <a:xfrm>
              <a:off x="2901836" y="486153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8" name="Oval 34047">
              <a:extLst>
                <a:ext uri="{FF2B5EF4-FFF2-40B4-BE49-F238E27FC236}">
                  <a16:creationId xmlns:a16="http://schemas.microsoft.com/office/drawing/2014/main" id="{0AB7DE90-EAC6-845A-C8B6-57CEF3864918}"/>
                </a:ext>
              </a:extLst>
            </p:cNvPr>
            <p:cNvSpPr/>
            <p:nvPr/>
          </p:nvSpPr>
          <p:spPr>
            <a:xfrm>
              <a:off x="3282836" y="469824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9" name="Oval 34048">
              <a:extLst>
                <a:ext uri="{FF2B5EF4-FFF2-40B4-BE49-F238E27FC236}">
                  <a16:creationId xmlns:a16="http://schemas.microsoft.com/office/drawing/2014/main" id="{E50C1F5D-CC59-9BAC-CAC2-EE0EAC2195D3}"/>
                </a:ext>
              </a:extLst>
            </p:cNvPr>
            <p:cNvSpPr/>
            <p:nvPr/>
          </p:nvSpPr>
          <p:spPr>
            <a:xfrm>
              <a:off x="3032465" y="513367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0" name="Oval 34049">
              <a:extLst>
                <a:ext uri="{FF2B5EF4-FFF2-40B4-BE49-F238E27FC236}">
                  <a16:creationId xmlns:a16="http://schemas.microsoft.com/office/drawing/2014/main" id="{5415BA38-7D91-944E-6DEC-710B591B35EF}"/>
                </a:ext>
              </a:extLst>
            </p:cNvPr>
            <p:cNvSpPr/>
            <p:nvPr/>
          </p:nvSpPr>
          <p:spPr>
            <a:xfrm>
              <a:off x="1203665" y="46873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1" name="Oval 34050">
              <a:extLst>
                <a:ext uri="{FF2B5EF4-FFF2-40B4-BE49-F238E27FC236}">
                  <a16:creationId xmlns:a16="http://schemas.microsoft.com/office/drawing/2014/main" id="{759CC27F-CD57-7D32-B882-BD2CDF99C471}"/>
                </a:ext>
              </a:extLst>
            </p:cNvPr>
            <p:cNvSpPr/>
            <p:nvPr/>
          </p:nvSpPr>
          <p:spPr>
            <a:xfrm>
              <a:off x="833550" y="46873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2" name="Oval 34051">
              <a:extLst>
                <a:ext uri="{FF2B5EF4-FFF2-40B4-BE49-F238E27FC236}">
                  <a16:creationId xmlns:a16="http://schemas.microsoft.com/office/drawing/2014/main" id="{D04ADC3A-C045-47AB-0551-7E8A3B841454}"/>
                </a:ext>
              </a:extLst>
            </p:cNvPr>
            <p:cNvSpPr/>
            <p:nvPr/>
          </p:nvSpPr>
          <p:spPr>
            <a:xfrm>
              <a:off x="985950" y="485064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3" name="Oval 34052">
              <a:extLst>
                <a:ext uri="{FF2B5EF4-FFF2-40B4-BE49-F238E27FC236}">
                  <a16:creationId xmlns:a16="http://schemas.microsoft.com/office/drawing/2014/main" id="{D64E95FB-4D1C-3495-FF44-8BBEDED7BD67}"/>
                </a:ext>
              </a:extLst>
            </p:cNvPr>
            <p:cNvSpPr/>
            <p:nvPr/>
          </p:nvSpPr>
          <p:spPr>
            <a:xfrm>
              <a:off x="985950" y="502482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4" name="Oval 34053">
              <a:extLst>
                <a:ext uri="{FF2B5EF4-FFF2-40B4-BE49-F238E27FC236}">
                  <a16:creationId xmlns:a16="http://schemas.microsoft.com/office/drawing/2014/main" id="{7D02E0B4-21C4-B3CB-2136-0B6FD3615FBC}"/>
                </a:ext>
              </a:extLst>
            </p:cNvPr>
            <p:cNvSpPr/>
            <p:nvPr/>
          </p:nvSpPr>
          <p:spPr>
            <a:xfrm>
              <a:off x="430778" y="509013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5" name="Oval 34054">
              <a:extLst>
                <a:ext uri="{FF2B5EF4-FFF2-40B4-BE49-F238E27FC236}">
                  <a16:creationId xmlns:a16="http://schemas.microsoft.com/office/drawing/2014/main" id="{ECBAF70B-367F-067B-00C0-125336DF411A}"/>
                </a:ext>
              </a:extLst>
            </p:cNvPr>
            <p:cNvSpPr/>
            <p:nvPr/>
          </p:nvSpPr>
          <p:spPr>
            <a:xfrm>
              <a:off x="985950" y="413219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6" name="Oval 34055">
              <a:extLst>
                <a:ext uri="{FF2B5EF4-FFF2-40B4-BE49-F238E27FC236}">
                  <a16:creationId xmlns:a16="http://schemas.microsoft.com/office/drawing/2014/main" id="{503C6731-258C-E347-90F3-C8EE6955D3FA}"/>
                </a:ext>
              </a:extLst>
            </p:cNvPr>
            <p:cNvSpPr/>
            <p:nvPr/>
          </p:nvSpPr>
          <p:spPr>
            <a:xfrm>
              <a:off x="1911236" y="465470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7" name="Oval 34056">
              <a:extLst>
                <a:ext uri="{FF2B5EF4-FFF2-40B4-BE49-F238E27FC236}">
                  <a16:creationId xmlns:a16="http://schemas.microsoft.com/office/drawing/2014/main" id="{F2D091A6-2717-9E33-F8D7-BFAB92AE0110}"/>
                </a:ext>
              </a:extLst>
            </p:cNvPr>
            <p:cNvSpPr/>
            <p:nvPr/>
          </p:nvSpPr>
          <p:spPr>
            <a:xfrm>
              <a:off x="2063636" y="472001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8" name="Oval 34057">
              <a:extLst>
                <a:ext uri="{FF2B5EF4-FFF2-40B4-BE49-F238E27FC236}">
                  <a16:creationId xmlns:a16="http://schemas.microsoft.com/office/drawing/2014/main" id="{AC309F20-B44E-FCE3-C59E-74D08C233BC3}"/>
                </a:ext>
              </a:extLst>
            </p:cNvPr>
            <p:cNvSpPr/>
            <p:nvPr/>
          </p:nvSpPr>
          <p:spPr>
            <a:xfrm>
              <a:off x="2226922" y="467647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9" name="Oval 34058">
              <a:extLst>
                <a:ext uri="{FF2B5EF4-FFF2-40B4-BE49-F238E27FC236}">
                  <a16:creationId xmlns:a16="http://schemas.microsoft.com/office/drawing/2014/main" id="{F3EA0E80-9EFD-7C31-46AF-2347DF068C57}"/>
                </a:ext>
              </a:extLst>
            </p:cNvPr>
            <p:cNvSpPr/>
            <p:nvPr/>
          </p:nvSpPr>
          <p:spPr>
            <a:xfrm>
              <a:off x="2139837" y="476355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0" name="Oval 34059">
              <a:extLst>
                <a:ext uri="{FF2B5EF4-FFF2-40B4-BE49-F238E27FC236}">
                  <a16:creationId xmlns:a16="http://schemas.microsoft.com/office/drawing/2014/main" id="{A88A6667-6C30-A9E7-C2E4-6236CC5D2F86}"/>
                </a:ext>
              </a:extLst>
            </p:cNvPr>
            <p:cNvSpPr/>
            <p:nvPr/>
          </p:nvSpPr>
          <p:spPr>
            <a:xfrm>
              <a:off x="2259580" y="475267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1" name="Oval 34060">
              <a:extLst>
                <a:ext uri="{FF2B5EF4-FFF2-40B4-BE49-F238E27FC236}">
                  <a16:creationId xmlns:a16="http://schemas.microsoft.com/office/drawing/2014/main" id="{D4FEA8A9-1112-CFFE-610C-3ED8FADE42DA}"/>
                </a:ext>
              </a:extLst>
            </p:cNvPr>
            <p:cNvSpPr/>
            <p:nvPr/>
          </p:nvSpPr>
          <p:spPr>
            <a:xfrm>
              <a:off x="2357549" y="480710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2" name="Oval 34061">
              <a:extLst>
                <a:ext uri="{FF2B5EF4-FFF2-40B4-BE49-F238E27FC236}">
                  <a16:creationId xmlns:a16="http://schemas.microsoft.com/office/drawing/2014/main" id="{785E349A-3440-3562-BFA0-EA3F346B2F81}"/>
                </a:ext>
              </a:extLst>
            </p:cNvPr>
            <p:cNvSpPr/>
            <p:nvPr/>
          </p:nvSpPr>
          <p:spPr>
            <a:xfrm>
              <a:off x="2020092" y="466558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3" name="Oval 34062">
              <a:extLst>
                <a:ext uri="{FF2B5EF4-FFF2-40B4-BE49-F238E27FC236}">
                  <a16:creationId xmlns:a16="http://schemas.microsoft.com/office/drawing/2014/main" id="{4566E0F0-C0B0-445A-20E8-5ED1BD17BD5C}"/>
                </a:ext>
              </a:extLst>
            </p:cNvPr>
            <p:cNvSpPr/>
            <p:nvPr/>
          </p:nvSpPr>
          <p:spPr>
            <a:xfrm>
              <a:off x="1922122" y="481798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4" name="Oval 34063">
              <a:extLst>
                <a:ext uri="{FF2B5EF4-FFF2-40B4-BE49-F238E27FC236}">
                  <a16:creationId xmlns:a16="http://schemas.microsoft.com/office/drawing/2014/main" id="{58DF7666-8880-0498-A475-CD9AFAAA9F6E}"/>
                </a:ext>
              </a:extLst>
            </p:cNvPr>
            <p:cNvSpPr/>
            <p:nvPr/>
          </p:nvSpPr>
          <p:spPr>
            <a:xfrm>
              <a:off x="2509951" y="480710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5" name="Oval 34064">
              <a:extLst>
                <a:ext uri="{FF2B5EF4-FFF2-40B4-BE49-F238E27FC236}">
                  <a16:creationId xmlns:a16="http://schemas.microsoft.com/office/drawing/2014/main" id="{3107529D-6FBB-A10D-6272-B2DF274487D0}"/>
                </a:ext>
              </a:extLst>
            </p:cNvPr>
            <p:cNvSpPr/>
            <p:nvPr/>
          </p:nvSpPr>
          <p:spPr>
            <a:xfrm>
              <a:off x="2183379" y="486153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6" name="Oval 34065">
              <a:extLst>
                <a:ext uri="{FF2B5EF4-FFF2-40B4-BE49-F238E27FC236}">
                  <a16:creationId xmlns:a16="http://schemas.microsoft.com/office/drawing/2014/main" id="{2E2BFE45-0DD9-BC7E-DD91-7D7C2D33D714}"/>
                </a:ext>
              </a:extLst>
            </p:cNvPr>
            <p:cNvSpPr/>
            <p:nvPr/>
          </p:nvSpPr>
          <p:spPr>
            <a:xfrm>
              <a:off x="2324895" y="4741786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7" name="Oval 34066">
              <a:extLst>
                <a:ext uri="{FF2B5EF4-FFF2-40B4-BE49-F238E27FC236}">
                  <a16:creationId xmlns:a16="http://schemas.microsoft.com/office/drawing/2014/main" id="{5E5A12D1-970B-9E3A-255A-620B50DD7554}"/>
                </a:ext>
              </a:extLst>
            </p:cNvPr>
            <p:cNvSpPr/>
            <p:nvPr/>
          </p:nvSpPr>
          <p:spPr>
            <a:xfrm>
              <a:off x="2368436" y="4665586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8" name="Oval 34067">
              <a:extLst>
                <a:ext uri="{FF2B5EF4-FFF2-40B4-BE49-F238E27FC236}">
                  <a16:creationId xmlns:a16="http://schemas.microsoft.com/office/drawing/2014/main" id="{936F424E-FFB4-EBC5-23EC-BC5B0C31C936}"/>
                </a:ext>
              </a:extLst>
            </p:cNvPr>
            <p:cNvSpPr/>
            <p:nvPr/>
          </p:nvSpPr>
          <p:spPr>
            <a:xfrm>
              <a:off x="2063636" y="480710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069" name="Straight Connector 34068">
            <a:extLst>
              <a:ext uri="{FF2B5EF4-FFF2-40B4-BE49-F238E27FC236}">
                <a16:creationId xmlns:a16="http://schemas.microsoft.com/office/drawing/2014/main" id="{FC825770-37E7-4AE2-95F7-BC0FCEC8089C}"/>
              </a:ext>
            </a:extLst>
          </p:cNvPr>
          <p:cNvCxnSpPr>
            <a:cxnSpLocks/>
          </p:cNvCxnSpPr>
          <p:nvPr/>
        </p:nvCxnSpPr>
        <p:spPr>
          <a:xfrm flipV="1">
            <a:off x="2347483" y="5286078"/>
            <a:ext cx="1669965" cy="4144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70" name="Straight Connector 34069">
            <a:extLst>
              <a:ext uri="{FF2B5EF4-FFF2-40B4-BE49-F238E27FC236}">
                <a16:creationId xmlns:a16="http://schemas.microsoft.com/office/drawing/2014/main" id="{3154B268-8E5E-A251-45E9-C7B10B04BE5E}"/>
              </a:ext>
            </a:extLst>
          </p:cNvPr>
          <p:cNvCxnSpPr>
            <a:cxnSpLocks/>
          </p:cNvCxnSpPr>
          <p:nvPr/>
        </p:nvCxnSpPr>
        <p:spPr>
          <a:xfrm>
            <a:off x="8074449" y="5286078"/>
            <a:ext cx="1330991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74" name="Rectangle 34073">
            <a:extLst>
              <a:ext uri="{FF2B5EF4-FFF2-40B4-BE49-F238E27FC236}">
                <a16:creationId xmlns:a16="http://schemas.microsoft.com/office/drawing/2014/main" id="{4573ADC5-BE8A-C438-CAA1-64371345D33B}"/>
              </a:ext>
            </a:extLst>
          </p:cNvPr>
          <p:cNvSpPr/>
          <p:nvPr/>
        </p:nvSpPr>
        <p:spPr>
          <a:xfrm>
            <a:off x="2406404" y="4381500"/>
            <a:ext cx="1247006" cy="27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36" name="Rounded Rectangle 33935">
            <a:extLst>
              <a:ext uri="{FF2B5EF4-FFF2-40B4-BE49-F238E27FC236}">
                <a16:creationId xmlns:a16="http://schemas.microsoft.com/office/drawing/2014/main" id="{BEF88B5A-2DBE-C61E-2C71-4E2CFEDD73DA}"/>
              </a:ext>
            </a:extLst>
          </p:cNvPr>
          <p:cNvSpPr/>
          <p:nvPr/>
        </p:nvSpPr>
        <p:spPr>
          <a:xfrm>
            <a:off x="2895975" y="2762275"/>
            <a:ext cx="5864894" cy="343050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075" name="Rectangle 34074">
            <a:extLst>
              <a:ext uri="{FF2B5EF4-FFF2-40B4-BE49-F238E27FC236}">
                <a16:creationId xmlns:a16="http://schemas.microsoft.com/office/drawing/2014/main" id="{E9C1C42B-80AB-AF37-9679-61C36DC7D095}"/>
              </a:ext>
            </a:extLst>
          </p:cNvPr>
          <p:cNvSpPr/>
          <p:nvPr/>
        </p:nvSpPr>
        <p:spPr>
          <a:xfrm>
            <a:off x="5450418" y="4955792"/>
            <a:ext cx="2156531" cy="752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077" name="Group 34076">
            <a:extLst>
              <a:ext uri="{FF2B5EF4-FFF2-40B4-BE49-F238E27FC236}">
                <a16:creationId xmlns:a16="http://schemas.microsoft.com/office/drawing/2014/main" id="{0FA371B9-CED2-EB8F-195A-A66B7B5883EA}"/>
              </a:ext>
            </a:extLst>
          </p:cNvPr>
          <p:cNvGrpSpPr/>
          <p:nvPr/>
        </p:nvGrpSpPr>
        <p:grpSpPr>
          <a:xfrm>
            <a:off x="5294335" y="4962590"/>
            <a:ext cx="2901378" cy="1028200"/>
            <a:chOff x="5509948" y="3925975"/>
            <a:chExt cx="3617897" cy="1303810"/>
          </a:xfrm>
        </p:grpSpPr>
        <p:sp>
          <p:nvSpPr>
            <p:cNvPr id="34078" name="Rectangle 34077">
              <a:extLst>
                <a:ext uri="{FF2B5EF4-FFF2-40B4-BE49-F238E27FC236}">
                  <a16:creationId xmlns:a16="http://schemas.microsoft.com/office/drawing/2014/main" id="{962F99D8-5B38-79D9-F02E-4E783A86EFC9}"/>
                </a:ext>
              </a:extLst>
            </p:cNvPr>
            <p:cNvSpPr/>
            <p:nvPr/>
          </p:nvSpPr>
          <p:spPr>
            <a:xfrm>
              <a:off x="5730386" y="4366499"/>
              <a:ext cx="2589554" cy="863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79" name="Parallelogram 34078">
              <a:extLst>
                <a:ext uri="{FF2B5EF4-FFF2-40B4-BE49-F238E27FC236}">
                  <a16:creationId xmlns:a16="http://schemas.microsoft.com/office/drawing/2014/main" id="{EF45CBD2-4525-C715-6053-28FFCAE1BB2E}"/>
                </a:ext>
              </a:extLst>
            </p:cNvPr>
            <p:cNvSpPr/>
            <p:nvPr/>
          </p:nvSpPr>
          <p:spPr>
            <a:xfrm>
              <a:off x="5509948" y="3925975"/>
              <a:ext cx="3617897" cy="1293785"/>
            </a:xfrm>
            <a:prstGeom prst="parallelogram">
              <a:avLst>
                <a:gd name="adj" fmla="val 4357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0" name="Oval 34079">
              <a:extLst>
                <a:ext uri="{FF2B5EF4-FFF2-40B4-BE49-F238E27FC236}">
                  <a16:creationId xmlns:a16="http://schemas.microsoft.com/office/drawing/2014/main" id="{9C59798E-6D92-DAC5-BDF6-A28D7F84C94A}"/>
                </a:ext>
              </a:extLst>
            </p:cNvPr>
            <p:cNvSpPr/>
            <p:nvPr/>
          </p:nvSpPr>
          <p:spPr>
            <a:xfrm>
              <a:off x="7078163" y="451068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1" name="Oval 34080">
              <a:extLst>
                <a:ext uri="{FF2B5EF4-FFF2-40B4-BE49-F238E27FC236}">
                  <a16:creationId xmlns:a16="http://schemas.microsoft.com/office/drawing/2014/main" id="{AF01F0F7-7D7A-C292-60AE-4DDC69D28034}"/>
                </a:ext>
              </a:extLst>
            </p:cNvPr>
            <p:cNvSpPr/>
            <p:nvPr/>
          </p:nvSpPr>
          <p:spPr>
            <a:xfrm>
              <a:off x="7230563" y="466308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2" name="Oval 34081">
              <a:extLst>
                <a:ext uri="{FF2B5EF4-FFF2-40B4-BE49-F238E27FC236}">
                  <a16:creationId xmlns:a16="http://schemas.microsoft.com/office/drawing/2014/main" id="{BC2AEBB4-FDF5-16E5-78A1-A0B6E339985F}"/>
                </a:ext>
              </a:extLst>
            </p:cNvPr>
            <p:cNvSpPr/>
            <p:nvPr/>
          </p:nvSpPr>
          <p:spPr>
            <a:xfrm>
              <a:off x="7078162" y="454333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3" name="Oval 34082">
              <a:extLst>
                <a:ext uri="{FF2B5EF4-FFF2-40B4-BE49-F238E27FC236}">
                  <a16:creationId xmlns:a16="http://schemas.microsoft.com/office/drawing/2014/main" id="{53870FCC-4F5F-70C7-A65C-D7289D8F331D}"/>
                </a:ext>
              </a:extLst>
            </p:cNvPr>
            <p:cNvSpPr/>
            <p:nvPr/>
          </p:nvSpPr>
          <p:spPr>
            <a:xfrm>
              <a:off x="6218187" y="469573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4" name="Oval 34083">
              <a:extLst>
                <a:ext uri="{FF2B5EF4-FFF2-40B4-BE49-F238E27FC236}">
                  <a16:creationId xmlns:a16="http://schemas.microsoft.com/office/drawing/2014/main" id="{86CAADEF-B94A-31CE-EF2C-0ACEE69AE949}"/>
                </a:ext>
              </a:extLst>
            </p:cNvPr>
            <p:cNvSpPr/>
            <p:nvPr/>
          </p:nvSpPr>
          <p:spPr>
            <a:xfrm>
              <a:off x="7110819" y="479370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5" name="Oval 34084">
              <a:extLst>
                <a:ext uri="{FF2B5EF4-FFF2-40B4-BE49-F238E27FC236}">
                  <a16:creationId xmlns:a16="http://schemas.microsoft.com/office/drawing/2014/main" id="{B49504C5-9D50-D8AE-FB0C-988DBEBF1C34}"/>
                </a:ext>
              </a:extLst>
            </p:cNvPr>
            <p:cNvSpPr/>
            <p:nvPr/>
          </p:nvSpPr>
          <p:spPr>
            <a:xfrm>
              <a:off x="7110819" y="458687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6" name="Oval 34085">
              <a:extLst>
                <a:ext uri="{FF2B5EF4-FFF2-40B4-BE49-F238E27FC236}">
                  <a16:creationId xmlns:a16="http://schemas.microsoft.com/office/drawing/2014/main" id="{071BF3B9-8546-A8EC-F322-5D964B66D3A8}"/>
                </a:ext>
              </a:extLst>
            </p:cNvPr>
            <p:cNvSpPr/>
            <p:nvPr/>
          </p:nvSpPr>
          <p:spPr>
            <a:xfrm>
              <a:off x="7252333" y="456510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7" name="Oval 34086">
              <a:extLst>
                <a:ext uri="{FF2B5EF4-FFF2-40B4-BE49-F238E27FC236}">
                  <a16:creationId xmlns:a16="http://schemas.microsoft.com/office/drawing/2014/main" id="{6597168A-087D-8E13-16C3-6CC638EE2A3D}"/>
                </a:ext>
              </a:extLst>
            </p:cNvPr>
            <p:cNvSpPr/>
            <p:nvPr/>
          </p:nvSpPr>
          <p:spPr>
            <a:xfrm>
              <a:off x="7110819" y="471750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8" name="Oval 34087">
              <a:extLst>
                <a:ext uri="{FF2B5EF4-FFF2-40B4-BE49-F238E27FC236}">
                  <a16:creationId xmlns:a16="http://schemas.microsoft.com/office/drawing/2014/main" id="{27FB10BA-ACA6-5A32-4639-F5FE4619345C}"/>
                </a:ext>
              </a:extLst>
            </p:cNvPr>
            <p:cNvSpPr/>
            <p:nvPr/>
          </p:nvSpPr>
          <p:spPr>
            <a:xfrm>
              <a:off x="7263219" y="476104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9" name="Oval 34088">
              <a:extLst>
                <a:ext uri="{FF2B5EF4-FFF2-40B4-BE49-F238E27FC236}">
                  <a16:creationId xmlns:a16="http://schemas.microsoft.com/office/drawing/2014/main" id="{E8833958-E891-E535-5A8B-4BE1FF022920}"/>
                </a:ext>
              </a:extLst>
            </p:cNvPr>
            <p:cNvSpPr/>
            <p:nvPr/>
          </p:nvSpPr>
          <p:spPr>
            <a:xfrm>
              <a:off x="8199394" y="426029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0" name="Oval 34089">
              <a:extLst>
                <a:ext uri="{FF2B5EF4-FFF2-40B4-BE49-F238E27FC236}">
                  <a16:creationId xmlns:a16="http://schemas.microsoft.com/office/drawing/2014/main" id="{C78B7FBE-EBEF-A556-4D69-8BBC462F41E3}"/>
                </a:ext>
              </a:extLst>
            </p:cNvPr>
            <p:cNvSpPr/>
            <p:nvPr/>
          </p:nvSpPr>
          <p:spPr>
            <a:xfrm>
              <a:off x="8155851" y="442358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1" name="Oval 34090">
              <a:extLst>
                <a:ext uri="{FF2B5EF4-FFF2-40B4-BE49-F238E27FC236}">
                  <a16:creationId xmlns:a16="http://schemas.microsoft.com/office/drawing/2014/main" id="{FAD32B30-4368-9A70-4671-1E7EC5494493}"/>
                </a:ext>
              </a:extLst>
            </p:cNvPr>
            <p:cNvSpPr/>
            <p:nvPr/>
          </p:nvSpPr>
          <p:spPr>
            <a:xfrm>
              <a:off x="8308251" y="428207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2" name="Oval 34091">
              <a:extLst>
                <a:ext uri="{FF2B5EF4-FFF2-40B4-BE49-F238E27FC236}">
                  <a16:creationId xmlns:a16="http://schemas.microsoft.com/office/drawing/2014/main" id="{93EAD599-FBC8-6DB8-EE97-A1C01DCE17AF}"/>
                </a:ext>
              </a:extLst>
            </p:cNvPr>
            <p:cNvSpPr/>
            <p:nvPr/>
          </p:nvSpPr>
          <p:spPr>
            <a:xfrm>
              <a:off x="7295880" y="460864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3" name="Oval 34092">
              <a:extLst>
                <a:ext uri="{FF2B5EF4-FFF2-40B4-BE49-F238E27FC236}">
                  <a16:creationId xmlns:a16="http://schemas.microsoft.com/office/drawing/2014/main" id="{F3FCC2EC-7FFF-18D9-A5A6-E951A20C915F}"/>
                </a:ext>
              </a:extLst>
            </p:cNvPr>
            <p:cNvSpPr/>
            <p:nvPr/>
          </p:nvSpPr>
          <p:spPr>
            <a:xfrm>
              <a:off x="7110821" y="453244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4" name="Oval 34093">
              <a:extLst>
                <a:ext uri="{FF2B5EF4-FFF2-40B4-BE49-F238E27FC236}">
                  <a16:creationId xmlns:a16="http://schemas.microsoft.com/office/drawing/2014/main" id="{26AC81A8-DFCA-1A65-A6D7-D32E6763B937}"/>
                </a:ext>
              </a:extLst>
            </p:cNvPr>
            <p:cNvSpPr/>
            <p:nvPr/>
          </p:nvSpPr>
          <p:spPr>
            <a:xfrm>
              <a:off x="7056391" y="444535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5" name="Oval 34094">
              <a:extLst>
                <a:ext uri="{FF2B5EF4-FFF2-40B4-BE49-F238E27FC236}">
                  <a16:creationId xmlns:a16="http://schemas.microsoft.com/office/drawing/2014/main" id="{0DED2E1E-BB5E-23C7-3D9D-6CCA52CCED0F}"/>
                </a:ext>
              </a:extLst>
            </p:cNvPr>
            <p:cNvSpPr/>
            <p:nvPr/>
          </p:nvSpPr>
          <p:spPr>
            <a:xfrm>
              <a:off x="7350307" y="475015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6" name="Oval 34095">
              <a:extLst>
                <a:ext uri="{FF2B5EF4-FFF2-40B4-BE49-F238E27FC236}">
                  <a16:creationId xmlns:a16="http://schemas.microsoft.com/office/drawing/2014/main" id="{6C54FC83-05C6-EBA1-E6E0-B75128E6E0B2}"/>
                </a:ext>
              </a:extLst>
            </p:cNvPr>
            <p:cNvSpPr/>
            <p:nvPr/>
          </p:nvSpPr>
          <p:spPr>
            <a:xfrm>
              <a:off x="6980190" y="48263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7" name="Oval 34096">
              <a:extLst>
                <a:ext uri="{FF2B5EF4-FFF2-40B4-BE49-F238E27FC236}">
                  <a16:creationId xmlns:a16="http://schemas.microsoft.com/office/drawing/2014/main" id="{497AD035-B356-9C49-4A18-DDFE1B0D76A5}"/>
                </a:ext>
              </a:extLst>
            </p:cNvPr>
            <p:cNvSpPr/>
            <p:nvPr/>
          </p:nvSpPr>
          <p:spPr>
            <a:xfrm>
              <a:off x="7099932" y="49787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8" name="Oval 34097">
              <a:extLst>
                <a:ext uri="{FF2B5EF4-FFF2-40B4-BE49-F238E27FC236}">
                  <a16:creationId xmlns:a16="http://schemas.microsoft.com/office/drawing/2014/main" id="{445A0E87-E787-9022-FD4D-E9C08873EF63}"/>
                </a:ext>
              </a:extLst>
            </p:cNvPr>
            <p:cNvSpPr/>
            <p:nvPr/>
          </p:nvSpPr>
          <p:spPr>
            <a:xfrm>
              <a:off x="7230563" y="49787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9" name="Oval 34098">
              <a:extLst>
                <a:ext uri="{FF2B5EF4-FFF2-40B4-BE49-F238E27FC236}">
                  <a16:creationId xmlns:a16="http://schemas.microsoft.com/office/drawing/2014/main" id="{ADEF90D2-A608-089A-B50D-2E0AF675DB29}"/>
                </a:ext>
              </a:extLst>
            </p:cNvPr>
            <p:cNvSpPr/>
            <p:nvPr/>
          </p:nvSpPr>
          <p:spPr>
            <a:xfrm>
              <a:off x="7197909" y="485900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0" name="Oval 34099">
              <a:extLst>
                <a:ext uri="{FF2B5EF4-FFF2-40B4-BE49-F238E27FC236}">
                  <a16:creationId xmlns:a16="http://schemas.microsoft.com/office/drawing/2014/main" id="{10CB7612-466D-E0BB-FB4E-B32542AD1E0A}"/>
                </a:ext>
              </a:extLst>
            </p:cNvPr>
            <p:cNvSpPr/>
            <p:nvPr/>
          </p:nvSpPr>
          <p:spPr>
            <a:xfrm>
              <a:off x="7121708" y="468483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1" name="Oval 34100">
              <a:extLst>
                <a:ext uri="{FF2B5EF4-FFF2-40B4-BE49-F238E27FC236}">
                  <a16:creationId xmlns:a16="http://schemas.microsoft.com/office/drawing/2014/main" id="{752BDB16-1A3E-494F-C281-A6F46178AC42}"/>
                </a:ext>
              </a:extLst>
            </p:cNvPr>
            <p:cNvSpPr/>
            <p:nvPr/>
          </p:nvSpPr>
          <p:spPr>
            <a:xfrm>
              <a:off x="7274108" y="449978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2" name="Oval 34101">
              <a:extLst>
                <a:ext uri="{FF2B5EF4-FFF2-40B4-BE49-F238E27FC236}">
                  <a16:creationId xmlns:a16="http://schemas.microsoft.com/office/drawing/2014/main" id="{9B539544-86BE-6BFD-4CF5-C8F2575DD47B}"/>
                </a:ext>
              </a:extLst>
            </p:cNvPr>
            <p:cNvSpPr/>
            <p:nvPr/>
          </p:nvSpPr>
          <p:spPr>
            <a:xfrm>
              <a:off x="7274108" y="43147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3" name="Oval 34102">
              <a:extLst>
                <a:ext uri="{FF2B5EF4-FFF2-40B4-BE49-F238E27FC236}">
                  <a16:creationId xmlns:a16="http://schemas.microsoft.com/office/drawing/2014/main" id="{D0373822-3DD6-816F-5AB1-706BA035B8C1}"/>
                </a:ext>
              </a:extLst>
            </p:cNvPr>
            <p:cNvSpPr/>
            <p:nvPr/>
          </p:nvSpPr>
          <p:spPr>
            <a:xfrm>
              <a:off x="7034622" y="417320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4" name="Oval 34103">
              <a:extLst>
                <a:ext uri="{FF2B5EF4-FFF2-40B4-BE49-F238E27FC236}">
                  <a16:creationId xmlns:a16="http://schemas.microsoft.com/office/drawing/2014/main" id="{DCC7F29F-DDD8-93A0-26DE-FED7A973A355}"/>
                </a:ext>
              </a:extLst>
            </p:cNvPr>
            <p:cNvSpPr/>
            <p:nvPr/>
          </p:nvSpPr>
          <p:spPr>
            <a:xfrm>
              <a:off x="7067278" y="426029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5" name="Oval 34104">
              <a:extLst>
                <a:ext uri="{FF2B5EF4-FFF2-40B4-BE49-F238E27FC236}">
                  <a16:creationId xmlns:a16="http://schemas.microsoft.com/office/drawing/2014/main" id="{6F76E80D-1EA7-7650-7844-A260C4C062AE}"/>
                </a:ext>
              </a:extLst>
            </p:cNvPr>
            <p:cNvSpPr/>
            <p:nvPr/>
          </p:nvSpPr>
          <p:spPr>
            <a:xfrm>
              <a:off x="8079653" y="42058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6" name="Oval 34105">
              <a:extLst>
                <a:ext uri="{FF2B5EF4-FFF2-40B4-BE49-F238E27FC236}">
                  <a16:creationId xmlns:a16="http://schemas.microsoft.com/office/drawing/2014/main" id="{7B1C6DB9-01F9-A7E3-80C4-3285A73CF50E}"/>
                </a:ext>
              </a:extLst>
            </p:cNvPr>
            <p:cNvSpPr/>
            <p:nvPr/>
          </p:nvSpPr>
          <p:spPr>
            <a:xfrm>
              <a:off x="7981680" y="412966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7" name="Oval 34106">
              <a:extLst>
                <a:ext uri="{FF2B5EF4-FFF2-40B4-BE49-F238E27FC236}">
                  <a16:creationId xmlns:a16="http://schemas.microsoft.com/office/drawing/2014/main" id="{7ED589DB-6301-9697-CD9C-F4AC231C66DB}"/>
                </a:ext>
              </a:extLst>
            </p:cNvPr>
            <p:cNvSpPr/>
            <p:nvPr/>
          </p:nvSpPr>
          <p:spPr>
            <a:xfrm>
              <a:off x="8166738" y="428206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8" name="Oval 34107">
              <a:extLst>
                <a:ext uri="{FF2B5EF4-FFF2-40B4-BE49-F238E27FC236}">
                  <a16:creationId xmlns:a16="http://schemas.microsoft.com/office/drawing/2014/main" id="{2091C09C-B872-5B16-9C1D-5CCB48AF5363}"/>
                </a:ext>
              </a:extLst>
            </p:cNvPr>
            <p:cNvSpPr/>
            <p:nvPr/>
          </p:nvSpPr>
          <p:spPr>
            <a:xfrm>
              <a:off x="8134080" y="428206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9" name="Oval 34108">
              <a:extLst>
                <a:ext uri="{FF2B5EF4-FFF2-40B4-BE49-F238E27FC236}">
                  <a16:creationId xmlns:a16="http://schemas.microsoft.com/office/drawing/2014/main" id="{A9D725A2-E3AC-F605-48E2-B839B4CF7C11}"/>
                </a:ext>
              </a:extLst>
            </p:cNvPr>
            <p:cNvSpPr/>
            <p:nvPr/>
          </p:nvSpPr>
          <p:spPr>
            <a:xfrm>
              <a:off x="8351794" y="416231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0" name="Oval 34109">
              <a:extLst>
                <a:ext uri="{FF2B5EF4-FFF2-40B4-BE49-F238E27FC236}">
                  <a16:creationId xmlns:a16="http://schemas.microsoft.com/office/drawing/2014/main" id="{A39C0B54-CE5C-A558-AE0D-92DD7E10CC3C}"/>
                </a:ext>
              </a:extLst>
            </p:cNvPr>
            <p:cNvSpPr/>
            <p:nvPr/>
          </p:nvSpPr>
          <p:spPr>
            <a:xfrm>
              <a:off x="8547737" y="444534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1" name="Oval 34110">
              <a:extLst>
                <a:ext uri="{FF2B5EF4-FFF2-40B4-BE49-F238E27FC236}">
                  <a16:creationId xmlns:a16="http://schemas.microsoft.com/office/drawing/2014/main" id="{0157D299-487B-01F8-21CF-644094BF8268}"/>
                </a:ext>
              </a:extLst>
            </p:cNvPr>
            <p:cNvSpPr/>
            <p:nvPr/>
          </p:nvSpPr>
          <p:spPr>
            <a:xfrm>
              <a:off x="8482423" y="443446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2" name="Oval 34111">
              <a:extLst>
                <a:ext uri="{FF2B5EF4-FFF2-40B4-BE49-F238E27FC236}">
                  <a16:creationId xmlns:a16="http://schemas.microsoft.com/office/drawing/2014/main" id="{AD868DC2-2E6E-5595-5B2E-54079D3972ED}"/>
                </a:ext>
              </a:extLst>
            </p:cNvPr>
            <p:cNvSpPr/>
            <p:nvPr/>
          </p:nvSpPr>
          <p:spPr>
            <a:xfrm>
              <a:off x="6033135" y="464129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3" name="Oval 34112">
              <a:extLst>
                <a:ext uri="{FF2B5EF4-FFF2-40B4-BE49-F238E27FC236}">
                  <a16:creationId xmlns:a16="http://schemas.microsoft.com/office/drawing/2014/main" id="{3EE1DE70-6839-E8E5-DFB0-928B426CB718}"/>
                </a:ext>
              </a:extLst>
            </p:cNvPr>
            <p:cNvSpPr/>
            <p:nvPr/>
          </p:nvSpPr>
          <p:spPr>
            <a:xfrm>
              <a:off x="6098451" y="464129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4" name="Oval 34113">
              <a:extLst>
                <a:ext uri="{FF2B5EF4-FFF2-40B4-BE49-F238E27FC236}">
                  <a16:creationId xmlns:a16="http://schemas.microsoft.com/office/drawing/2014/main" id="{C73C9EF6-3002-3FF9-13BE-8DF5D94D8431}"/>
                </a:ext>
              </a:extLst>
            </p:cNvPr>
            <p:cNvSpPr/>
            <p:nvPr/>
          </p:nvSpPr>
          <p:spPr>
            <a:xfrm>
              <a:off x="6250851" y="480457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5" name="Oval 34114">
              <a:extLst>
                <a:ext uri="{FF2B5EF4-FFF2-40B4-BE49-F238E27FC236}">
                  <a16:creationId xmlns:a16="http://schemas.microsoft.com/office/drawing/2014/main" id="{160F599B-3319-989B-6B47-52FA5AA05137}"/>
                </a:ext>
              </a:extLst>
            </p:cNvPr>
            <p:cNvSpPr/>
            <p:nvPr/>
          </p:nvSpPr>
          <p:spPr>
            <a:xfrm>
              <a:off x="6250851" y="497875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6" name="Oval 34115">
              <a:extLst>
                <a:ext uri="{FF2B5EF4-FFF2-40B4-BE49-F238E27FC236}">
                  <a16:creationId xmlns:a16="http://schemas.microsoft.com/office/drawing/2014/main" id="{6CEB3AE3-9FB6-10BA-A91A-1A281B0CA714}"/>
                </a:ext>
              </a:extLst>
            </p:cNvPr>
            <p:cNvSpPr/>
            <p:nvPr/>
          </p:nvSpPr>
          <p:spPr>
            <a:xfrm>
              <a:off x="5695679" y="504406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7" name="Oval 34116">
              <a:extLst>
                <a:ext uri="{FF2B5EF4-FFF2-40B4-BE49-F238E27FC236}">
                  <a16:creationId xmlns:a16="http://schemas.microsoft.com/office/drawing/2014/main" id="{B41BE624-C9B8-C8FF-3968-C46EA9AAAFBF}"/>
                </a:ext>
              </a:extLst>
            </p:cNvPr>
            <p:cNvSpPr/>
            <p:nvPr/>
          </p:nvSpPr>
          <p:spPr>
            <a:xfrm>
              <a:off x="6250851" y="40861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8" name="Oval 34117">
              <a:extLst>
                <a:ext uri="{FF2B5EF4-FFF2-40B4-BE49-F238E27FC236}">
                  <a16:creationId xmlns:a16="http://schemas.microsoft.com/office/drawing/2014/main" id="{E4B4B88F-3EA0-15F7-0960-67BCEA88AF23}"/>
                </a:ext>
              </a:extLst>
            </p:cNvPr>
            <p:cNvSpPr/>
            <p:nvPr/>
          </p:nvSpPr>
          <p:spPr>
            <a:xfrm>
              <a:off x="6980193" y="460863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9" name="Oval 34118">
              <a:extLst>
                <a:ext uri="{FF2B5EF4-FFF2-40B4-BE49-F238E27FC236}">
                  <a16:creationId xmlns:a16="http://schemas.microsoft.com/office/drawing/2014/main" id="{41460636-C8A3-09DD-9C7B-BECE2642C303}"/>
                </a:ext>
              </a:extLst>
            </p:cNvPr>
            <p:cNvSpPr/>
            <p:nvPr/>
          </p:nvSpPr>
          <p:spPr>
            <a:xfrm>
              <a:off x="7132593" y="467394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0" name="Oval 34119">
              <a:extLst>
                <a:ext uri="{FF2B5EF4-FFF2-40B4-BE49-F238E27FC236}">
                  <a16:creationId xmlns:a16="http://schemas.microsoft.com/office/drawing/2014/main" id="{666174E1-2117-67F7-C78F-4EF770D34290}"/>
                </a:ext>
              </a:extLst>
            </p:cNvPr>
            <p:cNvSpPr/>
            <p:nvPr/>
          </p:nvSpPr>
          <p:spPr>
            <a:xfrm>
              <a:off x="7295879" y="463040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1" name="Oval 34120">
              <a:extLst>
                <a:ext uri="{FF2B5EF4-FFF2-40B4-BE49-F238E27FC236}">
                  <a16:creationId xmlns:a16="http://schemas.microsoft.com/office/drawing/2014/main" id="{1A7FB106-EA13-93E9-5D76-2F55DB4B5009}"/>
                </a:ext>
              </a:extLst>
            </p:cNvPr>
            <p:cNvSpPr/>
            <p:nvPr/>
          </p:nvSpPr>
          <p:spPr>
            <a:xfrm>
              <a:off x="7208794" y="471748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2" name="Oval 34121">
              <a:extLst>
                <a:ext uri="{FF2B5EF4-FFF2-40B4-BE49-F238E27FC236}">
                  <a16:creationId xmlns:a16="http://schemas.microsoft.com/office/drawing/2014/main" id="{807299CE-6096-6446-0C11-097582FE17E0}"/>
                </a:ext>
              </a:extLst>
            </p:cNvPr>
            <p:cNvSpPr/>
            <p:nvPr/>
          </p:nvSpPr>
          <p:spPr>
            <a:xfrm>
              <a:off x="7328537" y="470660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3" name="Oval 34122">
              <a:extLst>
                <a:ext uri="{FF2B5EF4-FFF2-40B4-BE49-F238E27FC236}">
                  <a16:creationId xmlns:a16="http://schemas.microsoft.com/office/drawing/2014/main" id="{D78239B5-5CD6-10C3-A48B-C683528C7DF3}"/>
                </a:ext>
              </a:extLst>
            </p:cNvPr>
            <p:cNvSpPr/>
            <p:nvPr/>
          </p:nvSpPr>
          <p:spPr>
            <a:xfrm>
              <a:off x="8210281" y="410788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4" name="Oval 34123">
              <a:extLst>
                <a:ext uri="{FF2B5EF4-FFF2-40B4-BE49-F238E27FC236}">
                  <a16:creationId xmlns:a16="http://schemas.microsoft.com/office/drawing/2014/main" id="{BEF1F644-4585-DB9B-F925-55CA29832B63}"/>
                </a:ext>
              </a:extLst>
            </p:cNvPr>
            <p:cNvSpPr/>
            <p:nvPr/>
          </p:nvSpPr>
          <p:spPr>
            <a:xfrm>
              <a:off x="7089049" y="461951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5" name="Oval 34124">
              <a:extLst>
                <a:ext uri="{FF2B5EF4-FFF2-40B4-BE49-F238E27FC236}">
                  <a16:creationId xmlns:a16="http://schemas.microsoft.com/office/drawing/2014/main" id="{5BB5047D-05CA-F3DB-0A82-BD813F0AC327}"/>
                </a:ext>
              </a:extLst>
            </p:cNvPr>
            <p:cNvSpPr/>
            <p:nvPr/>
          </p:nvSpPr>
          <p:spPr>
            <a:xfrm>
              <a:off x="6991079" y="477191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6" name="Oval 34125">
              <a:extLst>
                <a:ext uri="{FF2B5EF4-FFF2-40B4-BE49-F238E27FC236}">
                  <a16:creationId xmlns:a16="http://schemas.microsoft.com/office/drawing/2014/main" id="{19C5722E-4C52-2620-F4F8-0EFD79EEC3B0}"/>
                </a:ext>
              </a:extLst>
            </p:cNvPr>
            <p:cNvSpPr/>
            <p:nvPr/>
          </p:nvSpPr>
          <p:spPr>
            <a:xfrm>
              <a:off x="8362683" y="410788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7" name="Oval 34126">
              <a:extLst>
                <a:ext uri="{FF2B5EF4-FFF2-40B4-BE49-F238E27FC236}">
                  <a16:creationId xmlns:a16="http://schemas.microsoft.com/office/drawing/2014/main" id="{5D1F62C0-A4AA-544D-0D5A-394F22DCB485}"/>
                </a:ext>
              </a:extLst>
            </p:cNvPr>
            <p:cNvSpPr/>
            <p:nvPr/>
          </p:nvSpPr>
          <p:spPr>
            <a:xfrm>
              <a:off x="7252336" y="481546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8" name="Oval 34127">
              <a:extLst>
                <a:ext uri="{FF2B5EF4-FFF2-40B4-BE49-F238E27FC236}">
                  <a16:creationId xmlns:a16="http://schemas.microsoft.com/office/drawing/2014/main" id="{A50252F3-C7DB-B8CC-29D8-A83CCF055475}"/>
                </a:ext>
              </a:extLst>
            </p:cNvPr>
            <p:cNvSpPr/>
            <p:nvPr/>
          </p:nvSpPr>
          <p:spPr>
            <a:xfrm>
              <a:off x="7992570" y="448888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9" name="Oval 34128">
              <a:extLst>
                <a:ext uri="{FF2B5EF4-FFF2-40B4-BE49-F238E27FC236}">
                  <a16:creationId xmlns:a16="http://schemas.microsoft.com/office/drawing/2014/main" id="{47CD1BD7-4AB7-9691-4E41-D8F9CD631E6C}"/>
                </a:ext>
              </a:extLst>
            </p:cNvPr>
            <p:cNvSpPr/>
            <p:nvPr/>
          </p:nvSpPr>
          <p:spPr>
            <a:xfrm>
              <a:off x="8036111" y="441268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30" name="Oval 34129">
              <a:extLst>
                <a:ext uri="{FF2B5EF4-FFF2-40B4-BE49-F238E27FC236}">
                  <a16:creationId xmlns:a16="http://schemas.microsoft.com/office/drawing/2014/main" id="{2861D6C7-6B77-D782-6F87-C327BA5C3E53}"/>
                </a:ext>
              </a:extLst>
            </p:cNvPr>
            <p:cNvSpPr/>
            <p:nvPr/>
          </p:nvSpPr>
          <p:spPr>
            <a:xfrm>
              <a:off x="7132593" y="476103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6" descr="Gaussian filter, or Gaussian blur — Librow — Digital LCD dashboards for  cars and boats">
            <a:extLst>
              <a:ext uri="{FF2B5EF4-FFF2-40B4-BE49-F238E27FC236}">
                <a16:creationId xmlns:a16="http://schemas.microsoft.com/office/drawing/2014/main" id="{DF10075C-CBC2-5FF4-8466-35803851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70" y="3825633"/>
            <a:ext cx="1843895" cy="222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PSTricks/pst-plot/3D/contour">
            <a:extLst>
              <a:ext uri="{FF2B5EF4-FFF2-40B4-BE49-F238E27FC236}">
                <a16:creationId xmlns:a16="http://schemas.microsoft.com/office/drawing/2014/main" id="{D14310C0-4278-17AE-5A7D-8A5EB757A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100" y="4813421"/>
            <a:ext cx="3089436" cy="119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Lannyland Blog: How to find all the modes of a 3D probability distribution  surface">
            <a:extLst>
              <a:ext uri="{FF2B5EF4-FFF2-40B4-BE49-F238E27FC236}">
                <a16:creationId xmlns:a16="http://schemas.microsoft.com/office/drawing/2014/main" id="{6898238E-2B0D-EA64-38C3-DEA21364D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177" y="2504172"/>
            <a:ext cx="2643855" cy="66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annyland Blog: How to find all the modes of a 3D probability distribution  surface">
            <a:extLst>
              <a:ext uri="{FF2B5EF4-FFF2-40B4-BE49-F238E27FC236}">
                <a16:creationId xmlns:a16="http://schemas.microsoft.com/office/drawing/2014/main" id="{65AE6B76-6FD0-90F7-52F0-E8BF7029D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432" y="2765338"/>
            <a:ext cx="2077046" cy="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STricks/pst-plot/3D/contour">
            <a:extLst>
              <a:ext uri="{FF2B5EF4-FFF2-40B4-BE49-F238E27FC236}">
                <a16:creationId xmlns:a16="http://schemas.microsoft.com/office/drawing/2014/main" id="{4E16AAA1-C5EC-4175-6940-C2516CFFA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541" y="3182664"/>
            <a:ext cx="2482550" cy="98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Lannyland Blog: How to find all the modes of a 3D probability distribution  surface">
            <a:extLst>
              <a:ext uri="{FF2B5EF4-FFF2-40B4-BE49-F238E27FC236}">
                <a16:creationId xmlns:a16="http://schemas.microsoft.com/office/drawing/2014/main" id="{049E7E66-A9FB-3125-E8EE-3F483BEF1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58" y="4232970"/>
            <a:ext cx="2302226" cy="56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Lannyland Blog: How to find all the modes of a 3D probability distribution  surface">
            <a:extLst>
              <a:ext uri="{FF2B5EF4-FFF2-40B4-BE49-F238E27FC236}">
                <a16:creationId xmlns:a16="http://schemas.microsoft.com/office/drawing/2014/main" id="{EB6FA89E-EAC7-6111-9516-D38611651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384" y="4348613"/>
            <a:ext cx="2396457" cy="65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2B0FE18-AC66-558F-F05B-01269F090D0F}"/>
              </a:ext>
            </a:extLst>
          </p:cNvPr>
          <p:cNvSpPr txBox="1"/>
          <p:nvPr/>
        </p:nvSpPr>
        <p:spPr>
          <a:xfrm>
            <a:off x="2039671" y="1541873"/>
            <a:ext cx="77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here is an idea to generate samples without </a:t>
            </a:r>
            <a:r>
              <a:rPr lang="en-US" dirty="0">
                <a:solidFill>
                  <a:srgbClr val="C00000"/>
                </a:solidFill>
              </a:rPr>
              <a:t>explicitly</a:t>
            </a:r>
            <a:r>
              <a:rPr lang="en-US" dirty="0"/>
              <a:t> learning the distribution: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6121B44-9BD3-0288-A25F-174DFC3D2EAE}"/>
              </a:ext>
            </a:extLst>
          </p:cNvPr>
          <p:cNvSpPr/>
          <p:nvPr/>
        </p:nvSpPr>
        <p:spPr>
          <a:xfrm>
            <a:off x="282510" y="176494"/>
            <a:ext cx="4507204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Implicit Density Models (GANs)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A58DA3-82A9-B82A-B834-AAB212D8540B}"/>
              </a:ext>
            </a:extLst>
          </p:cNvPr>
          <p:cNvSpPr txBox="1"/>
          <p:nvPr/>
        </p:nvSpPr>
        <p:spPr>
          <a:xfrm>
            <a:off x="195185" y="887697"/>
            <a:ext cx="11801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We don’t need those distributions. We just need to generate samples (who cares about their probability values)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655E3E8-95C8-BD77-4659-E5256072DA7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702" t="11356" r="44264" b="16148"/>
          <a:stretch/>
        </p:blipFill>
        <p:spPr>
          <a:xfrm>
            <a:off x="8708577" y="287159"/>
            <a:ext cx="746234" cy="36105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827365-8F0B-57F3-1D0A-BC4B272D328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4913" b="-1584"/>
          <a:stretch/>
        </p:blipFill>
        <p:spPr>
          <a:xfrm>
            <a:off x="9726950" y="239288"/>
            <a:ext cx="783772" cy="4515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ADCBBDA-3CC4-8E05-50A7-F47341064525}"/>
              </a:ext>
            </a:extLst>
          </p:cNvPr>
          <p:cNvSpPr txBox="1"/>
          <p:nvPr/>
        </p:nvSpPr>
        <p:spPr>
          <a:xfrm>
            <a:off x="5769429" y="252232"/>
            <a:ext cx="4918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Why worry about learning                 or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C83A3-7439-EDEA-2262-BA216CD1041B}"/>
              </a:ext>
            </a:extLst>
          </p:cNvPr>
          <p:cNvSpPr txBox="1"/>
          <p:nvPr/>
        </p:nvSpPr>
        <p:spPr>
          <a:xfrm>
            <a:off x="7063553" y="5513522"/>
            <a:ext cx="60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319332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9FDD50-C947-BE4A-8051-9344DDEEE473}"/>
              </a:ext>
            </a:extLst>
          </p:cNvPr>
          <p:cNvSpPr/>
          <p:nvPr/>
        </p:nvSpPr>
        <p:spPr>
          <a:xfrm>
            <a:off x="5594798" y="4650470"/>
            <a:ext cx="112540" cy="431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Generative adversarial networks explained - IBM Developer">
            <a:extLst>
              <a:ext uri="{FF2B5EF4-FFF2-40B4-BE49-F238E27FC236}">
                <a16:creationId xmlns:a16="http://schemas.microsoft.com/office/drawing/2014/main" id="{4D4FCF2D-4F17-24E7-B011-2ABDF3DF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248" y="2851121"/>
            <a:ext cx="6238691" cy="319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F75310-EBF2-A772-4A11-11DF0E9ECE5E}"/>
              </a:ext>
            </a:extLst>
          </p:cNvPr>
          <p:cNvSpPr/>
          <p:nvPr/>
        </p:nvSpPr>
        <p:spPr>
          <a:xfrm>
            <a:off x="7507460" y="3342365"/>
            <a:ext cx="1374960" cy="877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15CCFB-4F2D-FB8B-6356-3483FFD9AD47}"/>
              </a:ext>
            </a:extLst>
          </p:cNvPr>
          <p:cNvGrpSpPr/>
          <p:nvPr/>
        </p:nvGrpSpPr>
        <p:grpSpPr>
          <a:xfrm>
            <a:off x="3689597" y="2790833"/>
            <a:ext cx="1739050" cy="1704932"/>
            <a:chOff x="3864585" y="1322933"/>
            <a:chExt cx="2354986" cy="227728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52F02C-00ED-7F03-33BF-57E413F9E7A4}"/>
                </a:ext>
              </a:extLst>
            </p:cNvPr>
            <p:cNvSpPr/>
            <p:nvPr/>
          </p:nvSpPr>
          <p:spPr>
            <a:xfrm>
              <a:off x="3864585" y="1322933"/>
              <a:ext cx="2243011" cy="2137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2FEB2E-BFDA-34A6-FB1A-EE9953A61179}"/>
                </a:ext>
              </a:extLst>
            </p:cNvPr>
            <p:cNvSpPr/>
            <p:nvPr/>
          </p:nvSpPr>
          <p:spPr>
            <a:xfrm>
              <a:off x="5025538" y="3219681"/>
              <a:ext cx="1194033" cy="3805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534CDB6-D872-ABB8-864E-137705CDCDEB}"/>
              </a:ext>
            </a:extLst>
          </p:cNvPr>
          <p:cNvSpPr txBox="1"/>
          <p:nvPr/>
        </p:nvSpPr>
        <p:spPr>
          <a:xfrm>
            <a:off x="3621677" y="3921274"/>
            <a:ext cx="969582" cy="2765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images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2B6F51-DAB9-BA4D-AFD4-3690737181F4}"/>
              </a:ext>
            </a:extLst>
          </p:cNvPr>
          <p:cNvGrpSpPr/>
          <p:nvPr/>
        </p:nvGrpSpPr>
        <p:grpSpPr>
          <a:xfrm>
            <a:off x="3244676" y="2921992"/>
            <a:ext cx="2838260" cy="1020237"/>
            <a:chOff x="881744" y="4049486"/>
            <a:chExt cx="10232570" cy="2492587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71BF411F-BD78-B7F6-4DCC-8124A87042F4}"/>
                </a:ext>
              </a:extLst>
            </p:cNvPr>
            <p:cNvSpPr/>
            <p:nvPr/>
          </p:nvSpPr>
          <p:spPr>
            <a:xfrm>
              <a:off x="881744" y="4049486"/>
              <a:ext cx="10232570" cy="2492587"/>
            </a:xfrm>
            <a:prstGeom prst="parallelogram">
              <a:avLst>
                <a:gd name="adj" fmla="val 9432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64C6953-82A9-00C8-D3A3-36865CF0A26E}"/>
                </a:ext>
              </a:extLst>
            </p:cNvPr>
            <p:cNvSpPr/>
            <p:nvPr/>
          </p:nvSpPr>
          <p:spPr>
            <a:xfrm>
              <a:off x="4398691" y="599630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673718-BC69-016B-9E5F-A2842BBF69B4}"/>
                </a:ext>
              </a:extLst>
            </p:cNvPr>
            <p:cNvSpPr/>
            <p:nvPr/>
          </p:nvSpPr>
          <p:spPr>
            <a:xfrm>
              <a:off x="3282083" y="574493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D026BE6-5B12-5AA0-2BD7-39BD9851AD8B}"/>
                </a:ext>
              </a:extLst>
            </p:cNvPr>
            <p:cNvSpPr/>
            <p:nvPr/>
          </p:nvSpPr>
          <p:spPr>
            <a:xfrm>
              <a:off x="3667762" y="580326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7F430D-2B81-2C71-E0FE-D2B2E5A51AE3}"/>
                </a:ext>
              </a:extLst>
            </p:cNvPr>
            <p:cNvSpPr/>
            <p:nvPr/>
          </p:nvSpPr>
          <p:spPr>
            <a:xfrm>
              <a:off x="2824018" y="5973446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993D7CD-5D25-523B-E9E3-4BBAA2908DD6}"/>
                </a:ext>
              </a:extLst>
            </p:cNvPr>
            <p:cNvSpPr/>
            <p:nvPr/>
          </p:nvSpPr>
          <p:spPr>
            <a:xfrm>
              <a:off x="6339674" y="6260592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A89BED-CDD8-E21B-0E10-1B7FC1FDFCFF}"/>
                </a:ext>
              </a:extLst>
            </p:cNvPr>
            <p:cNvSpPr/>
            <p:nvPr/>
          </p:nvSpPr>
          <p:spPr>
            <a:xfrm>
              <a:off x="6840880" y="6305430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F123CEF-6336-DBD6-3D34-DB401AEC33A5}"/>
                </a:ext>
              </a:extLst>
            </p:cNvPr>
            <p:cNvSpPr/>
            <p:nvPr/>
          </p:nvSpPr>
          <p:spPr>
            <a:xfrm>
              <a:off x="3412711" y="6305430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931B04B-1CE6-66DE-44EF-F310896287FE}"/>
                </a:ext>
              </a:extLst>
            </p:cNvPr>
            <p:cNvSpPr/>
            <p:nvPr/>
          </p:nvSpPr>
          <p:spPr>
            <a:xfrm>
              <a:off x="7406935" y="6234469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A956308-8BF4-8A41-26A7-184F3ADB9CCF}"/>
                </a:ext>
              </a:extLst>
            </p:cNvPr>
            <p:cNvSpPr/>
            <p:nvPr/>
          </p:nvSpPr>
          <p:spPr>
            <a:xfrm>
              <a:off x="6940436" y="43978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7B04B80-0FBF-A4B6-0796-27DF8726F367}"/>
                </a:ext>
              </a:extLst>
            </p:cNvPr>
            <p:cNvSpPr/>
            <p:nvPr/>
          </p:nvSpPr>
          <p:spPr>
            <a:xfrm>
              <a:off x="7092836" y="45502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1070954-DAC9-2189-4A26-72AD967F8D30}"/>
                </a:ext>
              </a:extLst>
            </p:cNvPr>
            <p:cNvSpPr/>
            <p:nvPr/>
          </p:nvSpPr>
          <p:spPr>
            <a:xfrm>
              <a:off x="6792686" y="4526643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5938116-7CF2-6CF4-AB1A-D33025BA17FE}"/>
                </a:ext>
              </a:extLst>
            </p:cNvPr>
            <p:cNvSpPr/>
            <p:nvPr/>
          </p:nvSpPr>
          <p:spPr>
            <a:xfrm>
              <a:off x="9308181" y="4352109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9C070C5D-6C03-EE3F-3E18-3F9D8E007952}"/>
              </a:ext>
            </a:extLst>
          </p:cNvPr>
          <p:cNvSpPr/>
          <p:nvPr/>
        </p:nvSpPr>
        <p:spPr>
          <a:xfrm>
            <a:off x="2352459" y="4659584"/>
            <a:ext cx="1247006" cy="111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865" name="Group 33864">
            <a:extLst>
              <a:ext uri="{FF2B5EF4-FFF2-40B4-BE49-F238E27FC236}">
                <a16:creationId xmlns:a16="http://schemas.microsoft.com/office/drawing/2014/main" id="{9CAE728F-1A11-B46F-DC01-8B9B02D3B9E3}"/>
              </a:ext>
            </a:extLst>
          </p:cNvPr>
          <p:cNvGrpSpPr/>
          <p:nvPr/>
        </p:nvGrpSpPr>
        <p:grpSpPr>
          <a:xfrm>
            <a:off x="7375558" y="3182947"/>
            <a:ext cx="2671652" cy="976122"/>
            <a:chOff x="5509948" y="3925975"/>
            <a:chExt cx="3617897" cy="1303810"/>
          </a:xfrm>
        </p:grpSpPr>
        <p:sp>
          <p:nvSpPr>
            <p:cNvPr id="33866" name="Rectangle 33865">
              <a:extLst>
                <a:ext uri="{FF2B5EF4-FFF2-40B4-BE49-F238E27FC236}">
                  <a16:creationId xmlns:a16="http://schemas.microsoft.com/office/drawing/2014/main" id="{9242F050-FB82-FB02-CC66-242EFB99EF6C}"/>
                </a:ext>
              </a:extLst>
            </p:cNvPr>
            <p:cNvSpPr/>
            <p:nvPr/>
          </p:nvSpPr>
          <p:spPr>
            <a:xfrm>
              <a:off x="5730386" y="4366499"/>
              <a:ext cx="2589554" cy="863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67" name="Parallelogram 33866">
              <a:extLst>
                <a:ext uri="{FF2B5EF4-FFF2-40B4-BE49-F238E27FC236}">
                  <a16:creationId xmlns:a16="http://schemas.microsoft.com/office/drawing/2014/main" id="{127842FC-2CE1-D92F-A00C-8A703FACD99C}"/>
                </a:ext>
              </a:extLst>
            </p:cNvPr>
            <p:cNvSpPr/>
            <p:nvPr/>
          </p:nvSpPr>
          <p:spPr>
            <a:xfrm>
              <a:off x="5509948" y="3925975"/>
              <a:ext cx="3617897" cy="1293785"/>
            </a:xfrm>
            <a:prstGeom prst="parallelogram">
              <a:avLst>
                <a:gd name="adj" fmla="val 4357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68" name="Oval 33867">
              <a:extLst>
                <a:ext uri="{FF2B5EF4-FFF2-40B4-BE49-F238E27FC236}">
                  <a16:creationId xmlns:a16="http://schemas.microsoft.com/office/drawing/2014/main" id="{00453449-B32D-5ECA-8107-3A12983154DC}"/>
                </a:ext>
              </a:extLst>
            </p:cNvPr>
            <p:cNvSpPr/>
            <p:nvPr/>
          </p:nvSpPr>
          <p:spPr>
            <a:xfrm>
              <a:off x="7078163" y="451068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69" name="Oval 33868">
              <a:extLst>
                <a:ext uri="{FF2B5EF4-FFF2-40B4-BE49-F238E27FC236}">
                  <a16:creationId xmlns:a16="http://schemas.microsoft.com/office/drawing/2014/main" id="{3C4E539B-F027-DCC8-2B0B-3E2C92A2CF76}"/>
                </a:ext>
              </a:extLst>
            </p:cNvPr>
            <p:cNvSpPr/>
            <p:nvPr/>
          </p:nvSpPr>
          <p:spPr>
            <a:xfrm>
              <a:off x="7230563" y="466308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0" name="Oval 33869">
              <a:extLst>
                <a:ext uri="{FF2B5EF4-FFF2-40B4-BE49-F238E27FC236}">
                  <a16:creationId xmlns:a16="http://schemas.microsoft.com/office/drawing/2014/main" id="{60527ADC-03F2-E1B6-6C21-36D77A1DAB22}"/>
                </a:ext>
              </a:extLst>
            </p:cNvPr>
            <p:cNvSpPr/>
            <p:nvPr/>
          </p:nvSpPr>
          <p:spPr>
            <a:xfrm>
              <a:off x="7078162" y="454333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1" name="Oval 33870">
              <a:extLst>
                <a:ext uri="{FF2B5EF4-FFF2-40B4-BE49-F238E27FC236}">
                  <a16:creationId xmlns:a16="http://schemas.microsoft.com/office/drawing/2014/main" id="{779314E9-48E1-FFDF-AF98-4E257873D68D}"/>
                </a:ext>
              </a:extLst>
            </p:cNvPr>
            <p:cNvSpPr/>
            <p:nvPr/>
          </p:nvSpPr>
          <p:spPr>
            <a:xfrm>
              <a:off x="6218187" y="469573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2" name="Oval 33871">
              <a:extLst>
                <a:ext uri="{FF2B5EF4-FFF2-40B4-BE49-F238E27FC236}">
                  <a16:creationId xmlns:a16="http://schemas.microsoft.com/office/drawing/2014/main" id="{A63F8EC5-B644-DC9F-5FCC-A708FF79E035}"/>
                </a:ext>
              </a:extLst>
            </p:cNvPr>
            <p:cNvSpPr/>
            <p:nvPr/>
          </p:nvSpPr>
          <p:spPr>
            <a:xfrm>
              <a:off x="7110819" y="479370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3" name="Oval 33872">
              <a:extLst>
                <a:ext uri="{FF2B5EF4-FFF2-40B4-BE49-F238E27FC236}">
                  <a16:creationId xmlns:a16="http://schemas.microsoft.com/office/drawing/2014/main" id="{49248CD2-EF67-DA5E-4243-6239671CA1E6}"/>
                </a:ext>
              </a:extLst>
            </p:cNvPr>
            <p:cNvSpPr/>
            <p:nvPr/>
          </p:nvSpPr>
          <p:spPr>
            <a:xfrm>
              <a:off x="7110819" y="458687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4" name="Oval 33873">
              <a:extLst>
                <a:ext uri="{FF2B5EF4-FFF2-40B4-BE49-F238E27FC236}">
                  <a16:creationId xmlns:a16="http://schemas.microsoft.com/office/drawing/2014/main" id="{57D9F319-BC24-5AC9-C478-267D788A6DE7}"/>
                </a:ext>
              </a:extLst>
            </p:cNvPr>
            <p:cNvSpPr/>
            <p:nvPr/>
          </p:nvSpPr>
          <p:spPr>
            <a:xfrm>
              <a:off x="7252333" y="456510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5" name="Oval 33874">
              <a:extLst>
                <a:ext uri="{FF2B5EF4-FFF2-40B4-BE49-F238E27FC236}">
                  <a16:creationId xmlns:a16="http://schemas.microsoft.com/office/drawing/2014/main" id="{A0278CBB-85EC-0AA4-7AF6-8181C90E4D9D}"/>
                </a:ext>
              </a:extLst>
            </p:cNvPr>
            <p:cNvSpPr/>
            <p:nvPr/>
          </p:nvSpPr>
          <p:spPr>
            <a:xfrm>
              <a:off x="7110819" y="471750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6" name="Oval 33875">
              <a:extLst>
                <a:ext uri="{FF2B5EF4-FFF2-40B4-BE49-F238E27FC236}">
                  <a16:creationId xmlns:a16="http://schemas.microsoft.com/office/drawing/2014/main" id="{011537A5-1B4C-72F0-AA6E-1D2C75B33926}"/>
                </a:ext>
              </a:extLst>
            </p:cNvPr>
            <p:cNvSpPr/>
            <p:nvPr/>
          </p:nvSpPr>
          <p:spPr>
            <a:xfrm>
              <a:off x="7263219" y="476104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7" name="Oval 33876">
              <a:extLst>
                <a:ext uri="{FF2B5EF4-FFF2-40B4-BE49-F238E27FC236}">
                  <a16:creationId xmlns:a16="http://schemas.microsoft.com/office/drawing/2014/main" id="{38A92DCC-484D-3981-D174-DF7F6E336AA8}"/>
                </a:ext>
              </a:extLst>
            </p:cNvPr>
            <p:cNvSpPr/>
            <p:nvPr/>
          </p:nvSpPr>
          <p:spPr>
            <a:xfrm>
              <a:off x="8199394" y="426029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8" name="Oval 33877">
              <a:extLst>
                <a:ext uri="{FF2B5EF4-FFF2-40B4-BE49-F238E27FC236}">
                  <a16:creationId xmlns:a16="http://schemas.microsoft.com/office/drawing/2014/main" id="{06493126-EA6A-4819-C4DE-57BD0F39AF83}"/>
                </a:ext>
              </a:extLst>
            </p:cNvPr>
            <p:cNvSpPr/>
            <p:nvPr/>
          </p:nvSpPr>
          <p:spPr>
            <a:xfrm>
              <a:off x="8155851" y="442358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9" name="Oval 33878">
              <a:extLst>
                <a:ext uri="{FF2B5EF4-FFF2-40B4-BE49-F238E27FC236}">
                  <a16:creationId xmlns:a16="http://schemas.microsoft.com/office/drawing/2014/main" id="{E3E47099-C5AA-4FE9-E362-32BF26D3348D}"/>
                </a:ext>
              </a:extLst>
            </p:cNvPr>
            <p:cNvSpPr/>
            <p:nvPr/>
          </p:nvSpPr>
          <p:spPr>
            <a:xfrm>
              <a:off x="8308251" y="428207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0" name="Oval 33879">
              <a:extLst>
                <a:ext uri="{FF2B5EF4-FFF2-40B4-BE49-F238E27FC236}">
                  <a16:creationId xmlns:a16="http://schemas.microsoft.com/office/drawing/2014/main" id="{6F371CE6-544D-E8CB-D144-AB2BF99B38AF}"/>
                </a:ext>
              </a:extLst>
            </p:cNvPr>
            <p:cNvSpPr/>
            <p:nvPr/>
          </p:nvSpPr>
          <p:spPr>
            <a:xfrm>
              <a:off x="7295880" y="460864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1" name="Oval 33880">
              <a:extLst>
                <a:ext uri="{FF2B5EF4-FFF2-40B4-BE49-F238E27FC236}">
                  <a16:creationId xmlns:a16="http://schemas.microsoft.com/office/drawing/2014/main" id="{BE9C8460-01C1-1811-8D25-2886BD3C0D1A}"/>
                </a:ext>
              </a:extLst>
            </p:cNvPr>
            <p:cNvSpPr/>
            <p:nvPr/>
          </p:nvSpPr>
          <p:spPr>
            <a:xfrm>
              <a:off x="7110821" y="453244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2" name="Oval 33881">
              <a:extLst>
                <a:ext uri="{FF2B5EF4-FFF2-40B4-BE49-F238E27FC236}">
                  <a16:creationId xmlns:a16="http://schemas.microsoft.com/office/drawing/2014/main" id="{71DB3A43-BDC3-2CC4-B425-922C85641829}"/>
                </a:ext>
              </a:extLst>
            </p:cNvPr>
            <p:cNvSpPr/>
            <p:nvPr/>
          </p:nvSpPr>
          <p:spPr>
            <a:xfrm>
              <a:off x="7056391" y="444535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3" name="Oval 33882">
              <a:extLst>
                <a:ext uri="{FF2B5EF4-FFF2-40B4-BE49-F238E27FC236}">
                  <a16:creationId xmlns:a16="http://schemas.microsoft.com/office/drawing/2014/main" id="{A04BF6BC-E886-B482-B730-48F7BDB49DDF}"/>
                </a:ext>
              </a:extLst>
            </p:cNvPr>
            <p:cNvSpPr/>
            <p:nvPr/>
          </p:nvSpPr>
          <p:spPr>
            <a:xfrm>
              <a:off x="7350307" y="475015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4" name="Oval 33883">
              <a:extLst>
                <a:ext uri="{FF2B5EF4-FFF2-40B4-BE49-F238E27FC236}">
                  <a16:creationId xmlns:a16="http://schemas.microsoft.com/office/drawing/2014/main" id="{6EE5A9A3-E108-1A35-8301-2B9AF63C7477}"/>
                </a:ext>
              </a:extLst>
            </p:cNvPr>
            <p:cNvSpPr/>
            <p:nvPr/>
          </p:nvSpPr>
          <p:spPr>
            <a:xfrm>
              <a:off x="6980190" y="48263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5" name="Oval 33884">
              <a:extLst>
                <a:ext uri="{FF2B5EF4-FFF2-40B4-BE49-F238E27FC236}">
                  <a16:creationId xmlns:a16="http://schemas.microsoft.com/office/drawing/2014/main" id="{44C83FC5-274D-AA48-0E23-84662BEFB63D}"/>
                </a:ext>
              </a:extLst>
            </p:cNvPr>
            <p:cNvSpPr/>
            <p:nvPr/>
          </p:nvSpPr>
          <p:spPr>
            <a:xfrm>
              <a:off x="7099932" y="49787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6" name="Oval 33885">
              <a:extLst>
                <a:ext uri="{FF2B5EF4-FFF2-40B4-BE49-F238E27FC236}">
                  <a16:creationId xmlns:a16="http://schemas.microsoft.com/office/drawing/2014/main" id="{96ABF183-EC3E-3F34-809A-61EEE2A4B595}"/>
                </a:ext>
              </a:extLst>
            </p:cNvPr>
            <p:cNvSpPr/>
            <p:nvPr/>
          </p:nvSpPr>
          <p:spPr>
            <a:xfrm>
              <a:off x="7230563" y="49787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7" name="Oval 33886">
              <a:extLst>
                <a:ext uri="{FF2B5EF4-FFF2-40B4-BE49-F238E27FC236}">
                  <a16:creationId xmlns:a16="http://schemas.microsoft.com/office/drawing/2014/main" id="{0AC1B1D8-3AAE-5D2E-1445-852B44F27023}"/>
                </a:ext>
              </a:extLst>
            </p:cNvPr>
            <p:cNvSpPr/>
            <p:nvPr/>
          </p:nvSpPr>
          <p:spPr>
            <a:xfrm>
              <a:off x="7197909" y="485900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8" name="Oval 33887">
              <a:extLst>
                <a:ext uri="{FF2B5EF4-FFF2-40B4-BE49-F238E27FC236}">
                  <a16:creationId xmlns:a16="http://schemas.microsoft.com/office/drawing/2014/main" id="{9807B599-8ADF-8FCA-05E1-BDF3D31DD01D}"/>
                </a:ext>
              </a:extLst>
            </p:cNvPr>
            <p:cNvSpPr/>
            <p:nvPr/>
          </p:nvSpPr>
          <p:spPr>
            <a:xfrm>
              <a:off x="7121708" y="468483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9" name="Oval 33888">
              <a:extLst>
                <a:ext uri="{FF2B5EF4-FFF2-40B4-BE49-F238E27FC236}">
                  <a16:creationId xmlns:a16="http://schemas.microsoft.com/office/drawing/2014/main" id="{00CBAE9F-E6FF-B3BE-BA13-F7DD8090CCAE}"/>
                </a:ext>
              </a:extLst>
            </p:cNvPr>
            <p:cNvSpPr/>
            <p:nvPr/>
          </p:nvSpPr>
          <p:spPr>
            <a:xfrm>
              <a:off x="7274108" y="449978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0" name="Oval 33889">
              <a:extLst>
                <a:ext uri="{FF2B5EF4-FFF2-40B4-BE49-F238E27FC236}">
                  <a16:creationId xmlns:a16="http://schemas.microsoft.com/office/drawing/2014/main" id="{0A0C95D4-B4BF-85D4-19D3-81FC9777DD10}"/>
                </a:ext>
              </a:extLst>
            </p:cNvPr>
            <p:cNvSpPr/>
            <p:nvPr/>
          </p:nvSpPr>
          <p:spPr>
            <a:xfrm>
              <a:off x="7274108" y="43147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1" name="Oval 33890">
              <a:extLst>
                <a:ext uri="{FF2B5EF4-FFF2-40B4-BE49-F238E27FC236}">
                  <a16:creationId xmlns:a16="http://schemas.microsoft.com/office/drawing/2014/main" id="{59F0677B-4B05-80FB-3FA3-67D5AAC58606}"/>
                </a:ext>
              </a:extLst>
            </p:cNvPr>
            <p:cNvSpPr/>
            <p:nvPr/>
          </p:nvSpPr>
          <p:spPr>
            <a:xfrm>
              <a:off x="7034622" y="417320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2" name="Oval 33891">
              <a:extLst>
                <a:ext uri="{FF2B5EF4-FFF2-40B4-BE49-F238E27FC236}">
                  <a16:creationId xmlns:a16="http://schemas.microsoft.com/office/drawing/2014/main" id="{34BEEAF9-F8B6-E7A8-EF48-50EF908DD7A0}"/>
                </a:ext>
              </a:extLst>
            </p:cNvPr>
            <p:cNvSpPr/>
            <p:nvPr/>
          </p:nvSpPr>
          <p:spPr>
            <a:xfrm>
              <a:off x="7067278" y="426029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3" name="Oval 33892">
              <a:extLst>
                <a:ext uri="{FF2B5EF4-FFF2-40B4-BE49-F238E27FC236}">
                  <a16:creationId xmlns:a16="http://schemas.microsoft.com/office/drawing/2014/main" id="{07A44C83-E553-938E-8071-FCB9404C3A5A}"/>
                </a:ext>
              </a:extLst>
            </p:cNvPr>
            <p:cNvSpPr/>
            <p:nvPr/>
          </p:nvSpPr>
          <p:spPr>
            <a:xfrm>
              <a:off x="8079653" y="42058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4" name="Oval 33893">
              <a:extLst>
                <a:ext uri="{FF2B5EF4-FFF2-40B4-BE49-F238E27FC236}">
                  <a16:creationId xmlns:a16="http://schemas.microsoft.com/office/drawing/2014/main" id="{42CC449E-CF2F-F6C0-9042-74A81A0DC7D9}"/>
                </a:ext>
              </a:extLst>
            </p:cNvPr>
            <p:cNvSpPr/>
            <p:nvPr/>
          </p:nvSpPr>
          <p:spPr>
            <a:xfrm>
              <a:off x="7981680" y="412966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5" name="Oval 33894">
              <a:extLst>
                <a:ext uri="{FF2B5EF4-FFF2-40B4-BE49-F238E27FC236}">
                  <a16:creationId xmlns:a16="http://schemas.microsoft.com/office/drawing/2014/main" id="{CB2D634F-C61F-BB0A-8EDF-E7A3F3C30E3A}"/>
                </a:ext>
              </a:extLst>
            </p:cNvPr>
            <p:cNvSpPr/>
            <p:nvPr/>
          </p:nvSpPr>
          <p:spPr>
            <a:xfrm>
              <a:off x="8166738" y="428206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6" name="Oval 33895">
              <a:extLst>
                <a:ext uri="{FF2B5EF4-FFF2-40B4-BE49-F238E27FC236}">
                  <a16:creationId xmlns:a16="http://schemas.microsoft.com/office/drawing/2014/main" id="{8DBD731B-2180-BBB9-ACCB-27DF8E501C6E}"/>
                </a:ext>
              </a:extLst>
            </p:cNvPr>
            <p:cNvSpPr/>
            <p:nvPr/>
          </p:nvSpPr>
          <p:spPr>
            <a:xfrm>
              <a:off x="8134080" y="428206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7" name="Oval 33896">
              <a:extLst>
                <a:ext uri="{FF2B5EF4-FFF2-40B4-BE49-F238E27FC236}">
                  <a16:creationId xmlns:a16="http://schemas.microsoft.com/office/drawing/2014/main" id="{CEE6DADE-F4C6-FFFC-8678-FFC1CC6CEC20}"/>
                </a:ext>
              </a:extLst>
            </p:cNvPr>
            <p:cNvSpPr/>
            <p:nvPr/>
          </p:nvSpPr>
          <p:spPr>
            <a:xfrm>
              <a:off x="8351794" y="416231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8" name="Oval 33897">
              <a:extLst>
                <a:ext uri="{FF2B5EF4-FFF2-40B4-BE49-F238E27FC236}">
                  <a16:creationId xmlns:a16="http://schemas.microsoft.com/office/drawing/2014/main" id="{59395D9A-F0AB-8A52-7A4B-459E703E0D7C}"/>
                </a:ext>
              </a:extLst>
            </p:cNvPr>
            <p:cNvSpPr/>
            <p:nvPr/>
          </p:nvSpPr>
          <p:spPr>
            <a:xfrm>
              <a:off x="8547737" y="444534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9" name="Oval 33898">
              <a:extLst>
                <a:ext uri="{FF2B5EF4-FFF2-40B4-BE49-F238E27FC236}">
                  <a16:creationId xmlns:a16="http://schemas.microsoft.com/office/drawing/2014/main" id="{3B0D1BBE-AA1C-95F4-E10D-1E0AA22783EE}"/>
                </a:ext>
              </a:extLst>
            </p:cNvPr>
            <p:cNvSpPr/>
            <p:nvPr/>
          </p:nvSpPr>
          <p:spPr>
            <a:xfrm>
              <a:off x="8482423" y="443446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0" name="Oval 33899">
              <a:extLst>
                <a:ext uri="{FF2B5EF4-FFF2-40B4-BE49-F238E27FC236}">
                  <a16:creationId xmlns:a16="http://schemas.microsoft.com/office/drawing/2014/main" id="{CE9EA1BE-5656-774A-CB61-5CDC2D0B2F37}"/>
                </a:ext>
              </a:extLst>
            </p:cNvPr>
            <p:cNvSpPr/>
            <p:nvPr/>
          </p:nvSpPr>
          <p:spPr>
            <a:xfrm>
              <a:off x="6033135" y="464129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1" name="Oval 33900">
              <a:extLst>
                <a:ext uri="{FF2B5EF4-FFF2-40B4-BE49-F238E27FC236}">
                  <a16:creationId xmlns:a16="http://schemas.microsoft.com/office/drawing/2014/main" id="{46FEA04F-2FAE-3E8C-B868-15D394CE2CC1}"/>
                </a:ext>
              </a:extLst>
            </p:cNvPr>
            <p:cNvSpPr/>
            <p:nvPr/>
          </p:nvSpPr>
          <p:spPr>
            <a:xfrm>
              <a:off x="6098451" y="464129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2" name="Oval 33901">
              <a:extLst>
                <a:ext uri="{FF2B5EF4-FFF2-40B4-BE49-F238E27FC236}">
                  <a16:creationId xmlns:a16="http://schemas.microsoft.com/office/drawing/2014/main" id="{6D263D4C-5362-8F5B-432D-B3139B92C9A2}"/>
                </a:ext>
              </a:extLst>
            </p:cNvPr>
            <p:cNvSpPr/>
            <p:nvPr/>
          </p:nvSpPr>
          <p:spPr>
            <a:xfrm>
              <a:off x="6250851" y="480457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3" name="Oval 33902">
              <a:extLst>
                <a:ext uri="{FF2B5EF4-FFF2-40B4-BE49-F238E27FC236}">
                  <a16:creationId xmlns:a16="http://schemas.microsoft.com/office/drawing/2014/main" id="{B3DDA62F-604D-9B0C-E07F-16FB6369E000}"/>
                </a:ext>
              </a:extLst>
            </p:cNvPr>
            <p:cNvSpPr/>
            <p:nvPr/>
          </p:nvSpPr>
          <p:spPr>
            <a:xfrm>
              <a:off x="6250851" y="497875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4" name="Oval 33903">
              <a:extLst>
                <a:ext uri="{FF2B5EF4-FFF2-40B4-BE49-F238E27FC236}">
                  <a16:creationId xmlns:a16="http://schemas.microsoft.com/office/drawing/2014/main" id="{8504DE6D-24E9-D979-FDB8-D8A4137AEE2B}"/>
                </a:ext>
              </a:extLst>
            </p:cNvPr>
            <p:cNvSpPr/>
            <p:nvPr/>
          </p:nvSpPr>
          <p:spPr>
            <a:xfrm>
              <a:off x="5695679" y="504406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5" name="Oval 33904">
              <a:extLst>
                <a:ext uri="{FF2B5EF4-FFF2-40B4-BE49-F238E27FC236}">
                  <a16:creationId xmlns:a16="http://schemas.microsoft.com/office/drawing/2014/main" id="{890731DE-87AB-76A7-1F20-EBF416985666}"/>
                </a:ext>
              </a:extLst>
            </p:cNvPr>
            <p:cNvSpPr/>
            <p:nvPr/>
          </p:nvSpPr>
          <p:spPr>
            <a:xfrm>
              <a:off x="6250851" y="40861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6" name="Oval 33905">
              <a:extLst>
                <a:ext uri="{FF2B5EF4-FFF2-40B4-BE49-F238E27FC236}">
                  <a16:creationId xmlns:a16="http://schemas.microsoft.com/office/drawing/2014/main" id="{5F37CEF8-2D5C-1BCC-D6E3-AD228503B442}"/>
                </a:ext>
              </a:extLst>
            </p:cNvPr>
            <p:cNvSpPr/>
            <p:nvPr/>
          </p:nvSpPr>
          <p:spPr>
            <a:xfrm>
              <a:off x="6980193" y="460863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7" name="Oval 33906">
              <a:extLst>
                <a:ext uri="{FF2B5EF4-FFF2-40B4-BE49-F238E27FC236}">
                  <a16:creationId xmlns:a16="http://schemas.microsoft.com/office/drawing/2014/main" id="{7FAA8A8A-2FA4-F91F-387E-F5F0F679BC4E}"/>
                </a:ext>
              </a:extLst>
            </p:cNvPr>
            <p:cNvSpPr/>
            <p:nvPr/>
          </p:nvSpPr>
          <p:spPr>
            <a:xfrm>
              <a:off x="7132593" y="467394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8" name="Oval 33907">
              <a:extLst>
                <a:ext uri="{FF2B5EF4-FFF2-40B4-BE49-F238E27FC236}">
                  <a16:creationId xmlns:a16="http://schemas.microsoft.com/office/drawing/2014/main" id="{5C9DDF31-C490-3949-B4E3-B0BA489189D2}"/>
                </a:ext>
              </a:extLst>
            </p:cNvPr>
            <p:cNvSpPr/>
            <p:nvPr/>
          </p:nvSpPr>
          <p:spPr>
            <a:xfrm>
              <a:off x="7295879" y="463040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09" name="Oval 33908">
              <a:extLst>
                <a:ext uri="{FF2B5EF4-FFF2-40B4-BE49-F238E27FC236}">
                  <a16:creationId xmlns:a16="http://schemas.microsoft.com/office/drawing/2014/main" id="{22E311F6-BA4C-C8ED-77AB-212523F30AB9}"/>
                </a:ext>
              </a:extLst>
            </p:cNvPr>
            <p:cNvSpPr/>
            <p:nvPr/>
          </p:nvSpPr>
          <p:spPr>
            <a:xfrm>
              <a:off x="7208794" y="471748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0" name="Oval 33909">
              <a:extLst>
                <a:ext uri="{FF2B5EF4-FFF2-40B4-BE49-F238E27FC236}">
                  <a16:creationId xmlns:a16="http://schemas.microsoft.com/office/drawing/2014/main" id="{6D4911C3-9007-CF72-3FC8-6DD7D2EA6525}"/>
                </a:ext>
              </a:extLst>
            </p:cNvPr>
            <p:cNvSpPr/>
            <p:nvPr/>
          </p:nvSpPr>
          <p:spPr>
            <a:xfrm>
              <a:off x="7328537" y="470660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1" name="Oval 33910">
              <a:extLst>
                <a:ext uri="{FF2B5EF4-FFF2-40B4-BE49-F238E27FC236}">
                  <a16:creationId xmlns:a16="http://schemas.microsoft.com/office/drawing/2014/main" id="{F261D2B3-7B41-BFF3-77D4-3D46DDB4E27D}"/>
                </a:ext>
              </a:extLst>
            </p:cNvPr>
            <p:cNvSpPr/>
            <p:nvPr/>
          </p:nvSpPr>
          <p:spPr>
            <a:xfrm>
              <a:off x="8210281" y="410788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2" name="Oval 33911">
              <a:extLst>
                <a:ext uri="{FF2B5EF4-FFF2-40B4-BE49-F238E27FC236}">
                  <a16:creationId xmlns:a16="http://schemas.microsoft.com/office/drawing/2014/main" id="{D3A214FA-F2C2-E0B9-4C76-EE086ED42046}"/>
                </a:ext>
              </a:extLst>
            </p:cNvPr>
            <p:cNvSpPr/>
            <p:nvPr/>
          </p:nvSpPr>
          <p:spPr>
            <a:xfrm>
              <a:off x="7089049" y="461951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3" name="Oval 33912">
              <a:extLst>
                <a:ext uri="{FF2B5EF4-FFF2-40B4-BE49-F238E27FC236}">
                  <a16:creationId xmlns:a16="http://schemas.microsoft.com/office/drawing/2014/main" id="{1B26C8E6-B629-5FD0-29E7-BB470EF050A2}"/>
                </a:ext>
              </a:extLst>
            </p:cNvPr>
            <p:cNvSpPr/>
            <p:nvPr/>
          </p:nvSpPr>
          <p:spPr>
            <a:xfrm>
              <a:off x="6991079" y="477191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4" name="Oval 33913">
              <a:extLst>
                <a:ext uri="{FF2B5EF4-FFF2-40B4-BE49-F238E27FC236}">
                  <a16:creationId xmlns:a16="http://schemas.microsoft.com/office/drawing/2014/main" id="{89953EC5-19D4-A0CB-F4D8-53F41C63A627}"/>
                </a:ext>
              </a:extLst>
            </p:cNvPr>
            <p:cNvSpPr/>
            <p:nvPr/>
          </p:nvSpPr>
          <p:spPr>
            <a:xfrm>
              <a:off x="8362683" y="410788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5" name="Oval 33914">
              <a:extLst>
                <a:ext uri="{FF2B5EF4-FFF2-40B4-BE49-F238E27FC236}">
                  <a16:creationId xmlns:a16="http://schemas.microsoft.com/office/drawing/2014/main" id="{857D89CF-5034-7CE4-6A2C-A5D950A4B5E1}"/>
                </a:ext>
              </a:extLst>
            </p:cNvPr>
            <p:cNvSpPr/>
            <p:nvPr/>
          </p:nvSpPr>
          <p:spPr>
            <a:xfrm>
              <a:off x="7252336" y="481546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6" name="Oval 33915">
              <a:extLst>
                <a:ext uri="{FF2B5EF4-FFF2-40B4-BE49-F238E27FC236}">
                  <a16:creationId xmlns:a16="http://schemas.microsoft.com/office/drawing/2014/main" id="{D688B009-E0C4-1E65-6EE4-56D6AAC52443}"/>
                </a:ext>
              </a:extLst>
            </p:cNvPr>
            <p:cNvSpPr/>
            <p:nvPr/>
          </p:nvSpPr>
          <p:spPr>
            <a:xfrm>
              <a:off x="7992570" y="448888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7" name="Oval 33916">
              <a:extLst>
                <a:ext uri="{FF2B5EF4-FFF2-40B4-BE49-F238E27FC236}">
                  <a16:creationId xmlns:a16="http://schemas.microsoft.com/office/drawing/2014/main" id="{072845E4-4B93-2998-D288-B0153C25D5A1}"/>
                </a:ext>
              </a:extLst>
            </p:cNvPr>
            <p:cNvSpPr/>
            <p:nvPr/>
          </p:nvSpPr>
          <p:spPr>
            <a:xfrm>
              <a:off x="8036111" y="441268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18" name="Oval 33917">
              <a:extLst>
                <a:ext uri="{FF2B5EF4-FFF2-40B4-BE49-F238E27FC236}">
                  <a16:creationId xmlns:a16="http://schemas.microsoft.com/office/drawing/2014/main" id="{824446DE-F81B-CF96-0337-4FEDE464A951}"/>
                </a:ext>
              </a:extLst>
            </p:cNvPr>
            <p:cNvSpPr/>
            <p:nvPr/>
          </p:nvSpPr>
          <p:spPr>
            <a:xfrm>
              <a:off x="7132593" y="476103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919" name="Group 33918">
            <a:extLst>
              <a:ext uri="{FF2B5EF4-FFF2-40B4-BE49-F238E27FC236}">
                <a16:creationId xmlns:a16="http://schemas.microsoft.com/office/drawing/2014/main" id="{24DC8C61-3F17-0680-E3BC-7786FDD039F0}"/>
              </a:ext>
            </a:extLst>
          </p:cNvPr>
          <p:cNvGrpSpPr/>
          <p:nvPr/>
        </p:nvGrpSpPr>
        <p:grpSpPr>
          <a:xfrm>
            <a:off x="7229211" y="3138549"/>
            <a:ext cx="2838260" cy="1020237"/>
            <a:chOff x="881744" y="4049486"/>
            <a:chExt cx="10232570" cy="2492587"/>
          </a:xfrm>
        </p:grpSpPr>
        <p:sp>
          <p:nvSpPr>
            <p:cNvPr id="33920" name="Parallelogram 33919">
              <a:extLst>
                <a:ext uri="{FF2B5EF4-FFF2-40B4-BE49-F238E27FC236}">
                  <a16:creationId xmlns:a16="http://schemas.microsoft.com/office/drawing/2014/main" id="{C5C0F623-C9CE-A1CD-59FA-A56AD9FA749D}"/>
                </a:ext>
              </a:extLst>
            </p:cNvPr>
            <p:cNvSpPr/>
            <p:nvPr/>
          </p:nvSpPr>
          <p:spPr>
            <a:xfrm>
              <a:off x="881744" y="4049486"/>
              <a:ext cx="10232570" cy="2492587"/>
            </a:xfrm>
            <a:prstGeom prst="parallelogram">
              <a:avLst>
                <a:gd name="adj" fmla="val 94320"/>
              </a:avLst>
            </a:prstGeom>
            <a:solidFill>
              <a:srgbClr val="FBE5D6">
                <a:alpha val="6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1" name="Oval 33920">
              <a:extLst>
                <a:ext uri="{FF2B5EF4-FFF2-40B4-BE49-F238E27FC236}">
                  <a16:creationId xmlns:a16="http://schemas.microsoft.com/office/drawing/2014/main" id="{8BF38305-54E7-5E1B-44E3-D7998859EE0E}"/>
                </a:ext>
              </a:extLst>
            </p:cNvPr>
            <p:cNvSpPr/>
            <p:nvPr/>
          </p:nvSpPr>
          <p:spPr>
            <a:xfrm>
              <a:off x="4398691" y="599630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2" name="Oval 33921">
              <a:extLst>
                <a:ext uri="{FF2B5EF4-FFF2-40B4-BE49-F238E27FC236}">
                  <a16:creationId xmlns:a16="http://schemas.microsoft.com/office/drawing/2014/main" id="{EB5EBB60-50B8-8971-406F-D048CF2CDAB7}"/>
                </a:ext>
              </a:extLst>
            </p:cNvPr>
            <p:cNvSpPr/>
            <p:nvPr/>
          </p:nvSpPr>
          <p:spPr>
            <a:xfrm>
              <a:off x="3282083" y="574493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3" name="Oval 33922">
              <a:extLst>
                <a:ext uri="{FF2B5EF4-FFF2-40B4-BE49-F238E27FC236}">
                  <a16:creationId xmlns:a16="http://schemas.microsoft.com/office/drawing/2014/main" id="{70F7ACF8-8D3F-1F4B-5BA9-993DB5414020}"/>
                </a:ext>
              </a:extLst>
            </p:cNvPr>
            <p:cNvSpPr/>
            <p:nvPr/>
          </p:nvSpPr>
          <p:spPr>
            <a:xfrm>
              <a:off x="3667762" y="580326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4" name="Oval 33923">
              <a:extLst>
                <a:ext uri="{FF2B5EF4-FFF2-40B4-BE49-F238E27FC236}">
                  <a16:creationId xmlns:a16="http://schemas.microsoft.com/office/drawing/2014/main" id="{CCD1A37F-53D1-66AB-CD67-51BD2F4F77EA}"/>
                </a:ext>
              </a:extLst>
            </p:cNvPr>
            <p:cNvSpPr/>
            <p:nvPr/>
          </p:nvSpPr>
          <p:spPr>
            <a:xfrm>
              <a:off x="2824018" y="5973446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5" name="Oval 33924">
              <a:extLst>
                <a:ext uri="{FF2B5EF4-FFF2-40B4-BE49-F238E27FC236}">
                  <a16:creationId xmlns:a16="http://schemas.microsoft.com/office/drawing/2014/main" id="{159B0335-8BA3-3312-BE8D-A4B2B7DAB18F}"/>
                </a:ext>
              </a:extLst>
            </p:cNvPr>
            <p:cNvSpPr/>
            <p:nvPr/>
          </p:nvSpPr>
          <p:spPr>
            <a:xfrm>
              <a:off x="6339674" y="6260592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6" name="Oval 33925">
              <a:extLst>
                <a:ext uri="{FF2B5EF4-FFF2-40B4-BE49-F238E27FC236}">
                  <a16:creationId xmlns:a16="http://schemas.microsoft.com/office/drawing/2014/main" id="{E6167AF5-C7DE-42E7-478C-5636D829F5DE}"/>
                </a:ext>
              </a:extLst>
            </p:cNvPr>
            <p:cNvSpPr/>
            <p:nvPr/>
          </p:nvSpPr>
          <p:spPr>
            <a:xfrm>
              <a:off x="6840880" y="6305430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7" name="Oval 33926">
              <a:extLst>
                <a:ext uri="{FF2B5EF4-FFF2-40B4-BE49-F238E27FC236}">
                  <a16:creationId xmlns:a16="http://schemas.microsoft.com/office/drawing/2014/main" id="{5E0A9D4C-6FAC-A4B6-828E-2971923589DE}"/>
                </a:ext>
              </a:extLst>
            </p:cNvPr>
            <p:cNvSpPr/>
            <p:nvPr/>
          </p:nvSpPr>
          <p:spPr>
            <a:xfrm>
              <a:off x="3412711" y="6305430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8" name="Oval 33927">
              <a:extLst>
                <a:ext uri="{FF2B5EF4-FFF2-40B4-BE49-F238E27FC236}">
                  <a16:creationId xmlns:a16="http://schemas.microsoft.com/office/drawing/2014/main" id="{1188FA61-9004-BC7C-CAAD-0A64BC1DA9EA}"/>
                </a:ext>
              </a:extLst>
            </p:cNvPr>
            <p:cNvSpPr/>
            <p:nvPr/>
          </p:nvSpPr>
          <p:spPr>
            <a:xfrm>
              <a:off x="7406935" y="6234469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29" name="Oval 33928">
              <a:extLst>
                <a:ext uri="{FF2B5EF4-FFF2-40B4-BE49-F238E27FC236}">
                  <a16:creationId xmlns:a16="http://schemas.microsoft.com/office/drawing/2014/main" id="{171FE0A5-3979-04D2-CF69-F897789962C9}"/>
                </a:ext>
              </a:extLst>
            </p:cNvPr>
            <p:cNvSpPr/>
            <p:nvPr/>
          </p:nvSpPr>
          <p:spPr>
            <a:xfrm>
              <a:off x="6940436" y="43978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30" name="Oval 33929">
              <a:extLst>
                <a:ext uri="{FF2B5EF4-FFF2-40B4-BE49-F238E27FC236}">
                  <a16:creationId xmlns:a16="http://schemas.microsoft.com/office/drawing/2014/main" id="{DB30F42F-3F4E-E57B-F87D-0C546DADE902}"/>
                </a:ext>
              </a:extLst>
            </p:cNvPr>
            <p:cNvSpPr/>
            <p:nvPr/>
          </p:nvSpPr>
          <p:spPr>
            <a:xfrm>
              <a:off x="7092836" y="45502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31" name="Oval 33930">
              <a:extLst>
                <a:ext uri="{FF2B5EF4-FFF2-40B4-BE49-F238E27FC236}">
                  <a16:creationId xmlns:a16="http://schemas.microsoft.com/office/drawing/2014/main" id="{3E511913-2A6D-E0BB-E71D-721DF9E51A92}"/>
                </a:ext>
              </a:extLst>
            </p:cNvPr>
            <p:cNvSpPr/>
            <p:nvPr/>
          </p:nvSpPr>
          <p:spPr>
            <a:xfrm>
              <a:off x="6792686" y="4526643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32" name="Oval 33931">
              <a:extLst>
                <a:ext uri="{FF2B5EF4-FFF2-40B4-BE49-F238E27FC236}">
                  <a16:creationId xmlns:a16="http://schemas.microsoft.com/office/drawing/2014/main" id="{C3458861-9772-D444-A8CA-EF07D0B112DA}"/>
                </a:ext>
              </a:extLst>
            </p:cNvPr>
            <p:cNvSpPr/>
            <p:nvPr/>
          </p:nvSpPr>
          <p:spPr>
            <a:xfrm>
              <a:off x="9308181" y="4352109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933" name="Freeform 33932">
            <a:extLst>
              <a:ext uri="{FF2B5EF4-FFF2-40B4-BE49-F238E27FC236}">
                <a16:creationId xmlns:a16="http://schemas.microsoft.com/office/drawing/2014/main" id="{708C28CC-D7BE-3DB4-6A9B-B435E9C28A61}"/>
              </a:ext>
            </a:extLst>
          </p:cNvPr>
          <p:cNvSpPr/>
          <p:nvPr/>
        </p:nvSpPr>
        <p:spPr>
          <a:xfrm rot="876356">
            <a:off x="8439452" y="3194431"/>
            <a:ext cx="1628459" cy="505430"/>
          </a:xfrm>
          <a:custGeom>
            <a:avLst/>
            <a:gdLst>
              <a:gd name="connsiteX0" fmla="*/ 11200 w 1219514"/>
              <a:gd name="connsiteY0" fmla="*/ 54428 h 675105"/>
              <a:gd name="connsiteX1" fmla="*/ 174486 w 1219514"/>
              <a:gd name="connsiteY1" fmla="*/ 674914 h 675105"/>
              <a:gd name="connsiteX2" fmla="*/ 1219514 w 1219514"/>
              <a:gd name="connsiteY2" fmla="*/ 0 h 67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514" h="675105">
                <a:moveTo>
                  <a:pt x="11200" y="54428"/>
                </a:moveTo>
                <a:cubicBezTo>
                  <a:pt x="-7850" y="369206"/>
                  <a:pt x="-26900" y="683985"/>
                  <a:pt x="174486" y="674914"/>
                </a:cubicBezTo>
                <a:cubicBezTo>
                  <a:pt x="375872" y="665843"/>
                  <a:pt x="797693" y="332921"/>
                  <a:pt x="1219514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34" name="Freeform 33933">
            <a:extLst>
              <a:ext uri="{FF2B5EF4-FFF2-40B4-BE49-F238E27FC236}">
                <a16:creationId xmlns:a16="http://schemas.microsoft.com/office/drawing/2014/main" id="{6D103CDB-3BBE-787D-1040-62BF4F3D00D2}"/>
              </a:ext>
            </a:extLst>
          </p:cNvPr>
          <p:cNvSpPr/>
          <p:nvPr/>
        </p:nvSpPr>
        <p:spPr>
          <a:xfrm rot="1052069">
            <a:off x="7481939" y="3846245"/>
            <a:ext cx="1785417" cy="643804"/>
          </a:xfrm>
          <a:custGeom>
            <a:avLst/>
            <a:gdLst>
              <a:gd name="connsiteX0" fmla="*/ 3074394 w 3074394"/>
              <a:gd name="connsiteY0" fmla="*/ 236666 h 651175"/>
              <a:gd name="connsiteX1" fmla="*/ 1583051 w 3074394"/>
              <a:gd name="connsiteY1" fmla="*/ 204009 h 651175"/>
              <a:gd name="connsiteX2" fmla="*/ 1365337 w 3074394"/>
              <a:gd name="connsiteY2" fmla="*/ 617666 h 651175"/>
              <a:gd name="connsiteX3" fmla="*/ 766623 w 3074394"/>
              <a:gd name="connsiteY3" fmla="*/ 40723 h 651175"/>
              <a:gd name="connsiteX4" fmla="*/ 4623 w 3074394"/>
              <a:gd name="connsiteY4" fmla="*/ 106037 h 651175"/>
              <a:gd name="connsiteX5" fmla="*/ 429166 w 3074394"/>
              <a:gd name="connsiteY5" fmla="*/ 574123 h 651175"/>
              <a:gd name="connsiteX6" fmla="*/ 37280 w 3074394"/>
              <a:gd name="connsiteY6" fmla="*/ 650323 h 651175"/>
              <a:gd name="connsiteX7" fmla="*/ 37280 w 3074394"/>
              <a:gd name="connsiteY7" fmla="*/ 650323 h 651175"/>
              <a:gd name="connsiteX0" fmla="*/ 3069826 w 3069826"/>
              <a:gd name="connsiteY0" fmla="*/ 232837 h 646494"/>
              <a:gd name="connsiteX1" fmla="*/ 1578483 w 3069826"/>
              <a:gd name="connsiteY1" fmla="*/ 200180 h 646494"/>
              <a:gd name="connsiteX2" fmla="*/ 1360769 w 3069826"/>
              <a:gd name="connsiteY2" fmla="*/ 613837 h 646494"/>
              <a:gd name="connsiteX3" fmla="*/ 762055 w 3069826"/>
              <a:gd name="connsiteY3" fmla="*/ 36894 h 646494"/>
              <a:gd name="connsiteX4" fmla="*/ 55 w 3069826"/>
              <a:gd name="connsiteY4" fmla="*/ 102208 h 646494"/>
              <a:gd name="connsiteX5" fmla="*/ 718512 w 3069826"/>
              <a:gd name="connsiteY5" fmla="*/ 461437 h 646494"/>
              <a:gd name="connsiteX6" fmla="*/ 32712 w 3069826"/>
              <a:gd name="connsiteY6" fmla="*/ 646494 h 646494"/>
              <a:gd name="connsiteX7" fmla="*/ 32712 w 3069826"/>
              <a:gd name="connsiteY7" fmla="*/ 646494 h 646494"/>
              <a:gd name="connsiteX0" fmla="*/ 3069826 w 3069826"/>
              <a:gd name="connsiteY0" fmla="*/ 199529 h 613186"/>
              <a:gd name="connsiteX1" fmla="*/ 1578483 w 3069826"/>
              <a:gd name="connsiteY1" fmla="*/ 166872 h 613186"/>
              <a:gd name="connsiteX2" fmla="*/ 1186597 w 3069826"/>
              <a:gd name="connsiteY2" fmla="*/ 123329 h 613186"/>
              <a:gd name="connsiteX3" fmla="*/ 762055 w 3069826"/>
              <a:gd name="connsiteY3" fmla="*/ 3586 h 613186"/>
              <a:gd name="connsiteX4" fmla="*/ 55 w 3069826"/>
              <a:gd name="connsiteY4" fmla="*/ 68900 h 613186"/>
              <a:gd name="connsiteX5" fmla="*/ 718512 w 3069826"/>
              <a:gd name="connsiteY5" fmla="*/ 428129 h 613186"/>
              <a:gd name="connsiteX6" fmla="*/ 32712 w 3069826"/>
              <a:gd name="connsiteY6" fmla="*/ 613186 h 613186"/>
              <a:gd name="connsiteX7" fmla="*/ 32712 w 3069826"/>
              <a:gd name="connsiteY7" fmla="*/ 613186 h 61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9826" h="613186">
                <a:moveTo>
                  <a:pt x="3069826" y="199529"/>
                </a:moveTo>
                <a:cubicBezTo>
                  <a:pt x="2466576" y="151450"/>
                  <a:pt x="1892354" y="179572"/>
                  <a:pt x="1578483" y="166872"/>
                </a:cubicBezTo>
                <a:cubicBezTo>
                  <a:pt x="1264612" y="154172"/>
                  <a:pt x="1322668" y="150543"/>
                  <a:pt x="1186597" y="123329"/>
                </a:cubicBezTo>
                <a:cubicBezTo>
                  <a:pt x="1050526" y="96115"/>
                  <a:pt x="959812" y="12657"/>
                  <a:pt x="762055" y="3586"/>
                </a:cubicBezTo>
                <a:cubicBezTo>
                  <a:pt x="564298" y="-5485"/>
                  <a:pt x="7312" y="-1857"/>
                  <a:pt x="55" y="68900"/>
                </a:cubicBezTo>
                <a:cubicBezTo>
                  <a:pt x="-7202" y="139657"/>
                  <a:pt x="713069" y="337415"/>
                  <a:pt x="718512" y="428129"/>
                </a:cubicBezTo>
                <a:cubicBezTo>
                  <a:pt x="723955" y="518843"/>
                  <a:pt x="32712" y="613186"/>
                  <a:pt x="32712" y="613186"/>
                </a:cubicBezTo>
                <a:lnTo>
                  <a:pt x="32712" y="613186"/>
                </a:lnTo>
              </a:path>
            </a:pathLst>
          </a:cu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002" name="Group 34001">
            <a:extLst>
              <a:ext uri="{FF2B5EF4-FFF2-40B4-BE49-F238E27FC236}">
                <a16:creationId xmlns:a16="http://schemas.microsoft.com/office/drawing/2014/main" id="{AE7CFD91-823D-48C3-0D46-FEF9CFD55455}"/>
              </a:ext>
            </a:extLst>
          </p:cNvPr>
          <p:cNvGrpSpPr/>
          <p:nvPr/>
        </p:nvGrpSpPr>
        <p:grpSpPr>
          <a:xfrm>
            <a:off x="8737767" y="4943294"/>
            <a:ext cx="3390783" cy="1045937"/>
            <a:chOff x="881744" y="4049486"/>
            <a:chExt cx="11190637" cy="2492587"/>
          </a:xfrm>
        </p:grpSpPr>
        <p:sp>
          <p:nvSpPr>
            <p:cNvPr id="34003" name="Parallelogram 34002">
              <a:extLst>
                <a:ext uri="{FF2B5EF4-FFF2-40B4-BE49-F238E27FC236}">
                  <a16:creationId xmlns:a16="http://schemas.microsoft.com/office/drawing/2014/main" id="{766965D8-4C1C-1029-322C-6776CA8292E9}"/>
                </a:ext>
              </a:extLst>
            </p:cNvPr>
            <p:cNvSpPr/>
            <p:nvPr/>
          </p:nvSpPr>
          <p:spPr>
            <a:xfrm>
              <a:off x="881744" y="4049486"/>
              <a:ext cx="11190637" cy="2492587"/>
            </a:xfrm>
            <a:prstGeom prst="parallelogram">
              <a:avLst>
                <a:gd name="adj" fmla="val 9432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4" name="Oval 34003">
              <a:extLst>
                <a:ext uri="{FF2B5EF4-FFF2-40B4-BE49-F238E27FC236}">
                  <a16:creationId xmlns:a16="http://schemas.microsoft.com/office/drawing/2014/main" id="{55681721-9930-F12C-AB93-A4BE9D68A4DB}"/>
                </a:ext>
              </a:extLst>
            </p:cNvPr>
            <p:cNvSpPr/>
            <p:nvPr/>
          </p:nvSpPr>
          <p:spPr>
            <a:xfrm>
              <a:off x="4398691" y="599630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5" name="Oval 34004">
              <a:extLst>
                <a:ext uri="{FF2B5EF4-FFF2-40B4-BE49-F238E27FC236}">
                  <a16:creationId xmlns:a16="http://schemas.microsoft.com/office/drawing/2014/main" id="{F57EAF69-C41E-9B8D-7FBD-F39F8B642904}"/>
                </a:ext>
              </a:extLst>
            </p:cNvPr>
            <p:cNvSpPr/>
            <p:nvPr/>
          </p:nvSpPr>
          <p:spPr>
            <a:xfrm>
              <a:off x="3282083" y="574493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6" name="Oval 34005">
              <a:extLst>
                <a:ext uri="{FF2B5EF4-FFF2-40B4-BE49-F238E27FC236}">
                  <a16:creationId xmlns:a16="http://schemas.microsoft.com/office/drawing/2014/main" id="{672CF25B-AD95-6108-30B7-00B9E40709D2}"/>
                </a:ext>
              </a:extLst>
            </p:cNvPr>
            <p:cNvSpPr/>
            <p:nvPr/>
          </p:nvSpPr>
          <p:spPr>
            <a:xfrm>
              <a:off x="3667762" y="580326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7" name="Oval 34006">
              <a:extLst>
                <a:ext uri="{FF2B5EF4-FFF2-40B4-BE49-F238E27FC236}">
                  <a16:creationId xmlns:a16="http://schemas.microsoft.com/office/drawing/2014/main" id="{9093FD83-1958-9929-2C2E-9650EAF0509F}"/>
                </a:ext>
              </a:extLst>
            </p:cNvPr>
            <p:cNvSpPr/>
            <p:nvPr/>
          </p:nvSpPr>
          <p:spPr>
            <a:xfrm>
              <a:off x="2824018" y="5973446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8" name="Oval 34007">
              <a:extLst>
                <a:ext uri="{FF2B5EF4-FFF2-40B4-BE49-F238E27FC236}">
                  <a16:creationId xmlns:a16="http://schemas.microsoft.com/office/drawing/2014/main" id="{3C7E7E4E-5244-165A-17A2-89DC74A522F6}"/>
                </a:ext>
              </a:extLst>
            </p:cNvPr>
            <p:cNvSpPr/>
            <p:nvPr/>
          </p:nvSpPr>
          <p:spPr>
            <a:xfrm>
              <a:off x="6339674" y="6260592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09" name="Oval 34008">
              <a:extLst>
                <a:ext uri="{FF2B5EF4-FFF2-40B4-BE49-F238E27FC236}">
                  <a16:creationId xmlns:a16="http://schemas.microsoft.com/office/drawing/2014/main" id="{C861D4A5-DE4A-B35F-3A49-8242B16C6164}"/>
                </a:ext>
              </a:extLst>
            </p:cNvPr>
            <p:cNvSpPr/>
            <p:nvPr/>
          </p:nvSpPr>
          <p:spPr>
            <a:xfrm>
              <a:off x="6840880" y="6305430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0" name="Oval 34009">
              <a:extLst>
                <a:ext uri="{FF2B5EF4-FFF2-40B4-BE49-F238E27FC236}">
                  <a16:creationId xmlns:a16="http://schemas.microsoft.com/office/drawing/2014/main" id="{F5D715C1-5C4E-962A-7696-B10DBC7442AE}"/>
                </a:ext>
              </a:extLst>
            </p:cNvPr>
            <p:cNvSpPr/>
            <p:nvPr/>
          </p:nvSpPr>
          <p:spPr>
            <a:xfrm>
              <a:off x="3412711" y="6305430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1" name="Oval 34010">
              <a:extLst>
                <a:ext uri="{FF2B5EF4-FFF2-40B4-BE49-F238E27FC236}">
                  <a16:creationId xmlns:a16="http://schemas.microsoft.com/office/drawing/2014/main" id="{FF1377C8-CE69-BB1B-13D8-13E09D0A9D03}"/>
                </a:ext>
              </a:extLst>
            </p:cNvPr>
            <p:cNvSpPr/>
            <p:nvPr/>
          </p:nvSpPr>
          <p:spPr>
            <a:xfrm>
              <a:off x="7406935" y="6234469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2" name="Oval 34011">
              <a:extLst>
                <a:ext uri="{FF2B5EF4-FFF2-40B4-BE49-F238E27FC236}">
                  <a16:creationId xmlns:a16="http://schemas.microsoft.com/office/drawing/2014/main" id="{4EC5FE68-5BEE-0D82-D178-E0BC1890AE25}"/>
                </a:ext>
              </a:extLst>
            </p:cNvPr>
            <p:cNvSpPr/>
            <p:nvPr/>
          </p:nvSpPr>
          <p:spPr>
            <a:xfrm>
              <a:off x="6940436" y="43978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3" name="Oval 34012">
              <a:extLst>
                <a:ext uri="{FF2B5EF4-FFF2-40B4-BE49-F238E27FC236}">
                  <a16:creationId xmlns:a16="http://schemas.microsoft.com/office/drawing/2014/main" id="{2BB999A1-9114-E5C8-5BCF-6D6D770B8707}"/>
                </a:ext>
              </a:extLst>
            </p:cNvPr>
            <p:cNvSpPr/>
            <p:nvPr/>
          </p:nvSpPr>
          <p:spPr>
            <a:xfrm>
              <a:off x="7092836" y="45502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4" name="Oval 34013">
              <a:extLst>
                <a:ext uri="{FF2B5EF4-FFF2-40B4-BE49-F238E27FC236}">
                  <a16:creationId xmlns:a16="http://schemas.microsoft.com/office/drawing/2014/main" id="{4959CE38-6D82-4509-9913-1C9A8C39E12F}"/>
                </a:ext>
              </a:extLst>
            </p:cNvPr>
            <p:cNvSpPr/>
            <p:nvPr/>
          </p:nvSpPr>
          <p:spPr>
            <a:xfrm>
              <a:off x="6792686" y="4526643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5" name="Oval 34014">
              <a:extLst>
                <a:ext uri="{FF2B5EF4-FFF2-40B4-BE49-F238E27FC236}">
                  <a16:creationId xmlns:a16="http://schemas.microsoft.com/office/drawing/2014/main" id="{9B19476D-62AC-47CE-0D4B-BAD1D0BEB307}"/>
                </a:ext>
              </a:extLst>
            </p:cNvPr>
            <p:cNvSpPr/>
            <p:nvPr/>
          </p:nvSpPr>
          <p:spPr>
            <a:xfrm>
              <a:off x="9308181" y="4352109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016" name="Group 34015">
            <a:extLst>
              <a:ext uri="{FF2B5EF4-FFF2-40B4-BE49-F238E27FC236}">
                <a16:creationId xmlns:a16="http://schemas.microsoft.com/office/drawing/2014/main" id="{14836E6D-3748-FD9C-FD2E-3BDDBDD08B4F}"/>
              </a:ext>
            </a:extLst>
          </p:cNvPr>
          <p:cNvGrpSpPr/>
          <p:nvPr/>
        </p:nvGrpSpPr>
        <p:grpSpPr>
          <a:xfrm>
            <a:off x="54430" y="4783149"/>
            <a:ext cx="2540857" cy="1293785"/>
            <a:chOff x="245047" y="3972045"/>
            <a:chExt cx="3787795" cy="1293785"/>
          </a:xfrm>
        </p:grpSpPr>
        <p:sp>
          <p:nvSpPr>
            <p:cNvPr id="34017" name="Parallelogram 34016">
              <a:extLst>
                <a:ext uri="{FF2B5EF4-FFF2-40B4-BE49-F238E27FC236}">
                  <a16:creationId xmlns:a16="http://schemas.microsoft.com/office/drawing/2014/main" id="{52CE5D69-1105-BB50-BD81-F9CF95777241}"/>
                </a:ext>
              </a:extLst>
            </p:cNvPr>
            <p:cNvSpPr/>
            <p:nvPr/>
          </p:nvSpPr>
          <p:spPr>
            <a:xfrm>
              <a:off x="245047" y="3972045"/>
              <a:ext cx="3787795" cy="1293785"/>
            </a:xfrm>
            <a:prstGeom prst="parallelogram">
              <a:avLst>
                <a:gd name="adj" fmla="val 4357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8" name="Oval 34017">
              <a:extLst>
                <a:ext uri="{FF2B5EF4-FFF2-40B4-BE49-F238E27FC236}">
                  <a16:creationId xmlns:a16="http://schemas.microsoft.com/office/drawing/2014/main" id="{AFF521F5-A48D-8B6A-8B38-E2F3AAFD58AF}"/>
                </a:ext>
              </a:extLst>
            </p:cNvPr>
            <p:cNvSpPr/>
            <p:nvPr/>
          </p:nvSpPr>
          <p:spPr>
            <a:xfrm>
              <a:off x="2009206" y="455675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19" name="Oval 34018">
              <a:extLst>
                <a:ext uri="{FF2B5EF4-FFF2-40B4-BE49-F238E27FC236}">
                  <a16:creationId xmlns:a16="http://schemas.microsoft.com/office/drawing/2014/main" id="{239DA9F9-A93F-EE85-0879-D759160433A9}"/>
                </a:ext>
              </a:extLst>
            </p:cNvPr>
            <p:cNvSpPr/>
            <p:nvPr/>
          </p:nvSpPr>
          <p:spPr>
            <a:xfrm>
              <a:off x="2161606" y="470915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0" name="Oval 34019">
              <a:extLst>
                <a:ext uri="{FF2B5EF4-FFF2-40B4-BE49-F238E27FC236}">
                  <a16:creationId xmlns:a16="http://schemas.microsoft.com/office/drawing/2014/main" id="{79F52DDE-7128-64E2-A457-CA13238394C0}"/>
                </a:ext>
              </a:extLst>
            </p:cNvPr>
            <p:cNvSpPr/>
            <p:nvPr/>
          </p:nvSpPr>
          <p:spPr>
            <a:xfrm>
              <a:off x="2314006" y="458940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1" name="Oval 34020">
              <a:extLst>
                <a:ext uri="{FF2B5EF4-FFF2-40B4-BE49-F238E27FC236}">
                  <a16:creationId xmlns:a16="http://schemas.microsoft.com/office/drawing/2014/main" id="{13038906-44DA-C13D-9211-FF2ECE5BE962}"/>
                </a:ext>
              </a:extLst>
            </p:cNvPr>
            <p:cNvSpPr/>
            <p:nvPr/>
          </p:nvSpPr>
          <p:spPr>
            <a:xfrm>
              <a:off x="1889462" y="474180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2" name="Oval 34021">
              <a:extLst>
                <a:ext uri="{FF2B5EF4-FFF2-40B4-BE49-F238E27FC236}">
                  <a16:creationId xmlns:a16="http://schemas.microsoft.com/office/drawing/2014/main" id="{59542CD3-6565-4159-9E34-211345149D4B}"/>
                </a:ext>
              </a:extLst>
            </p:cNvPr>
            <p:cNvSpPr/>
            <p:nvPr/>
          </p:nvSpPr>
          <p:spPr>
            <a:xfrm>
              <a:off x="2041862" y="483977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3" name="Oval 34022">
              <a:extLst>
                <a:ext uri="{FF2B5EF4-FFF2-40B4-BE49-F238E27FC236}">
                  <a16:creationId xmlns:a16="http://schemas.microsoft.com/office/drawing/2014/main" id="{D046A842-A68E-95FA-B01A-A16A08AC6391}"/>
                </a:ext>
              </a:extLst>
            </p:cNvPr>
            <p:cNvSpPr/>
            <p:nvPr/>
          </p:nvSpPr>
          <p:spPr>
            <a:xfrm>
              <a:off x="2041862" y="463294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4" name="Oval 34023">
              <a:extLst>
                <a:ext uri="{FF2B5EF4-FFF2-40B4-BE49-F238E27FC236}">
                  <a16:creationId xmlns:a16="http://schemas.microsoft.com/office/drawing/2014/main" id="{DBD9A302-9981-ED58-6CB5-58A92A6C0A95}"/>
                </a:ext>
              </a:extLst>
            </p:cNvPr>
            <p:cNvSpPr/>
            <p:nvPr/>
          </p:nvSpPr>
          <p:spPr>
            <a:xfrm>
              <a:off x="2183376" y="461117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5" name="Oval 34024">
              <a:extLst>
                <a:ext uri="{FF2B5EF4-FFF2-40B4-BE49-F238E27FC236}">
                  <a16:creationId xmlns:a16="http://schemas.microsoft.com/office/drawing/2014/main" id="{2C4B90C8-D55A-2E1F-2FCD-90A19357052C}"/>
                </a:ext>
              </a:extLst>
            </p:cNvPr>
            <p:cNvSpPr/>
            <p:nvPr/>
          </p:nvSpPr>
          <p:spPr>
            <a:xfrm>
              <a:off x="2041862" y="476357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6" name="Oval 34025">
              <a:extLst>
                <a:ext uri="{FF2B5EF4-FFF2-40B4-BE49-F238E27FC236}">
                  <a16:creationId xmlns:a16="http://schemas.microsoft.com/office/drawing/2014/main" id="{0048728F-F856-3D5D-0562-45F4F5457FC6}"/>
                </a:ext>
              </a:extLst>
            </p:cNvPr>
            <p:cNvSpPr/>
            <p:nvPr/>
          </p:nvSpPr>
          <p:spPr>
            <a:xfrm>
              <a:off x="2194262" y="480711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7" name="Oval 34026">
              <a:extLst>
                <a:ext uri="{FF2B5EF4-FFF2-40B4-BE49-F238E27FC236}">
                  <a16:creationId xmlns:a16="http://schemas.microsoft.com/office/drawing/2014/main" id="{83BCB03F-6488-5AA2-393A-3B7328CDE28A}"/>
                </a:ext>
              </a:extLst>
            </p:cNvPr>
            <p:cNvSpPr/>
            <p:nvPr/>
          </p:nvSpPr>
          <p:spPr>
            <a:xfrm>
              <a:off x="2346662" y="495951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8" name="Oval 34027">
              <a:extLst>
                <a:ext uri="{FF2B5EF4-FFF2-40B4-BE49-F238E27FC236}">
                  <a16:creationId xmlns:a16="http://schemas.microsoft.com/office/drawing/2014/main" id="{7C4DB874-9019-8D29-7A75-B16A20961434}"/>
                </a:ext>
              </a:extLst>
            </p:cNvPr>
            <p:cNvSpPr/>
            <p:nvPr/>
          </p:nvSpPr>
          <p:spPr>
            <a:xfrm>
              <a:off x="2488176" y="4676486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9" name="Oval 34028">
              <a:extLst>
                <a:ext uri="{FF2B5EF4-FFF2-40B4-BE49-F238E27FC236}">
                  <a16:creationId xmlns:a16="http://schemas.microsoft.com/office/drawing/2014/main" id="{F17362DC-C00C-DCEA-E3A0-860178E4CA9D}"/>
                </a:ext>
              </a:extLst>
            </p:cNvPr>
            <p:cNvSpPr/>
            <p:nvPr/>
          </p:nvSpPr>
          <p:spPr>
            <a:xfrm>
              <a:off x="2640576" y="453497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0" name="Oval 34029">
              <a:extLst>
                <a:ext uri="{FF2B5EF4-FFF2-40B4-BE49-F238E27FC236}">
                  <a16:creationId xmlns:a16="http://schemas.microsoft.com/office/drawing/2014/main" id="{04BD2355-46E5-8C5D-8121-05C1338EA6BB}"/>
                </a:ext>
              </a:extLst>
            </p:cNvPr>
            <p:cNvSpPr/>
            <p:nvPr/>
          </p:nvSpPr>
          <p:spPr>
            <a:xfrm>
              <a:off x="1726178" y="465471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1" name="Oval 34030">
              <a:extLst>
                <a:ext uri="{FF2B5EF4-FFF2-40B4-BE49-F238E27FC236}">
                  <a16:creationId xmlns:a16="http://schemas.microsoft.com/office/drawing/2014/main" id="{E9A0ABC3-B624-42FA-4957-7A6991EC72F7}"/>
                </a:ext>
              </a:extLst>
            </p:cNvPr>
            <p:cNvSpPr/>
            <p:nvPr/>
          </p:nvSpPr>
          <p:spPr>
            <a:xfrm>
              <a:off x="1845920" y="457851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2" name="Oval 34031">
              <a:extLst>
                <a:ext uri="{FF2B5EF4-FFF2-40B4-BE49-F238E27FC236}">
                  <a16:creationId xmlns:a16="http://schemas.microsoft.com/office/drawing/2014/main" id="{A78B406F-EF27-E587-C705-D27830644CE5}"/>
                </a:ext>
              </a:extLst>
            </p:cNvPr>
            <p:cNvSpPr/>
            <p:nvPr/>
          </p:nvSpPr>
          <p:spPr>
            <a:xfrm>
              <a:off x="1987434" y="449142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3" name="Oval 34032">
              <a:extLst>
                <a:ext uri="{FF2B5EF4-FFF2-40B4-BE49-F238E27FC236}">
                  <a16:creationId xmlns:a16="http://schemas.microsoft.com/office/drawing/2014/main" id="{3D44B823-7388-9465-70BB-45C086DEF329}"/>
                </a:ext>
              </a:extLst>
            </p:cNvPr>
            <p:cNvSpPr/>
            <p:nvPr/>
          </p:nvSpPr>
          <p:spPr>
            <a:xfrm>
              <a:off x="1780605" y="479622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4" name="Oval 34033">
              <a:extLst>
                <a:ext uri="{FF2B5EF4-FFF2-40B4-BE49-F238E27FC236}">
                  <a16:creationId xmlns:a16="http://schemas.microsoft.com/office/drawing/2014/main" id="{715B15F2-F55A-EB96-D5FC-AC1969355F03}"/>
                </a:ext>
              </a:extLst>
            </p:cNvPr>
            <p:cNvSpPr/>
            <p:nvPr/>
          </p:nvSpPr>
          <p:spPr>
            <a:xfrm>
              <a:off x="1911233" y="48724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5" name="Oval 34034">
              <a:extLst>
                <a:ext uri="{FF2B5EF4-FFF2-40B4-BE49-F238E27FC236}">
                  <a16:creationId xmlns:a16="http://schemas.microsoft.com/office/drawing/2014/main" id="{844771AB-2763-DBC2-4D38-89A97278915D}"/>
                </a:ext>
              </a:extLst>
            </p:cNvPr>
            <p:cNvSpPr/>
            <p:nvPr/>
          </p:nvSpPr>
          <p:spPr>
            <a:xfrm>
              <a:off x="2030975" y="50248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6" name="Oval 34035">
              <a:extLst>
                <a:ext uri="{FF2B5EF4-FFF2-40B4-BE49-F238E27FC236}">
                  <a16:creationId xmlns:a16="http://schemas.microsoft.com/office/drawing/2014/main" id="{4AD1239F-00D0-7399-E4B7-67426E999725}"/>
                </a:ext>
              </a:extLst>
            </p:cNvPr>
            <p:cNvSpPr/>
            <p:nvPr/>
          </p:nvSpPr>
          <p:spPr>
            <a:xfrm>
              <a:off x="1660861" y="50248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7" name="Oval 34036">
              <a:extLst>
                <a:ext uri="{FF2B5EF4-FFF2-40B4-BE49-F238E27FC236}">
                  <a16:creationId xmlns:a16="http://schemas.microsoft.com/office/drawing/2014/main" id="{AA4866BD-5751-5348-1EC4-A4F3895269DD}"/>
                </a:ext>
              </a:extLst>
            </p:cNvPr>
            <p:cNvSpPr/>
            <p:nvPr/>
          </p:nvSpPr>
          <p:spPr>
            <a:xfrm>
              <a:off x="1628207" y="490507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8" name="Oval 34037">
              <a:extLst>
                <a:ext uri="{FF2B5EF4-FFF2-40B4-BE49-F238E27FC236}">
                  <a16:creationId xmlns:a16="http://schemas.microsoft.com/office/drawing/2014/main" id="{EF61429C-5DBE-E0EB-A0B9-28F35FDA7216}"/>
                </a:ext>
              </a:extLst>
            </p:cNvPr>
            <p:cNvSpPr/>
            <p:nvPr/>
          </p:nvSpPr>
          <p:spPr>
            <a:xfrm>
              <a:off x="1552006" y="473090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9" name="Oval 34038">
              <a:extLst>
                <a:ext uri="{FF2B5EF4-FFF2-40B4-BE49-F238E27FC236}">
                  <a16:creationId xmlns:a16="http://schemas.microsoft.com/office/drawing/2014/main" id="{07D22F16-A7FC-3F2C-3ABA-837A9FA12855}"/>
                </a:ext>
              </a:extLst>
            </p:cNvPr>
            <p:cNvSpPr/>
            <p:nvPr/>
          </p:nvSpPr>
          <p:spPr>
            <a:xfrm>
              <a:off x="1704406" y="45458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0" name="Oval 34039">
              <a:extLst>
                <a:ext uri="{FF2B5EF4-FFF2-40B4-BE49-F238E27FC236}">
                  <a16:creationId xmlns:a16="http://schemas.microsoft.com/office/drawing/2014/main" id="{35098017-BA92-2063-BDD0-19AAE0823449}"/>
                </a:ext>
              </a:extLst>
            </p:cNvPr>
            <p:cNvSpPr/>
            <p:nvPr/>
          </p:nvSpPr>
          <p:spPr>
            <a:xfrm>
              <a:off x="1704406" y="436079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1" name="Oval 34040">
              <a:extLst>
                <a:ext uri="{FF2B5EF4-FFF2-40B4-BE49-F238E27FC236}">
                  <a16:creationId xmlns:a16="http://schemas.microsoft.com/office/drawing/2014/main" id="{994C3493-8B53-7738-F044-0DC4E8358AB6}"/>
                </a:ext>
              </a:extLst>
            </p:cNvPr>
            <p:cNvSpPr/>
            <p:nvPr/>
          </p:nvSpPr>
          <p:spPr>
            <a:xfrm>
              <a:off x="1965665" y="421927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2" name="Oval 34041">
              <a:extLst>
                <a:ext uri="{FF2B5EF4-FFF2-40B4-BE49-F238E27FC236}">
                  <a16:creationId xmlns:a16="http://schemas.microsoft.com/office/drawing/2014/main" id="{93932DF2-A3D4-9625-18E6-B16CDB94A4A2}"/>
                </a:ext>
              </a:extLst>
            </p:cNvPr>
            <p:cNvSpPr/>
            <p:nvPr/>
          </p:nvSpPr>
          <p:spPr>
            <a:xfrm>
              <a:off x="2303122" y="430636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3" name="Oval 34042">
              <a:extLst>
                <a:ext uri="{FF2B5EF4-FFF2-40B4-BE49-F238E27FC236}">
                  <a16:creationId xmlns:a16="http://schemas.microsoft.com/office/drawing/2014/main" id="{61E6195F-7755-2640-B9FF-30C5C4561830}"/>
                </a:ext>
              </a:extLst>
            </p:cNvPr>
            <p:cNvSpPr/>
            <p:nvPr/>
          </p:nvSpPr>
          <p:spPr>
            <a:xfrm>
              <a:off x="2411978" y="445876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4" name="Oval 34043">
              <a:extLst>
                <a:ext uri="{FF2B5EF4-FFF2-40B4-BE49-F238E27FC236}">
                  <a16:creationId xmlns:a16="http://schemas.microsoft.com/office/drawing/2014/main" id="{5FDA59DB-38A2-7E55-1082-825B2D81D161}"/>
                </a:ext>
              </a:extLst>
            </p:cNvPr>
            <p:cNvSpPr/>
            <p:nvPr/>
          </p:nvSpPr>
          <p:spPr>
            <a:xfrm>
              <a:off x="2716779" y="43825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5" name="Oval 34044">
              <a:extLst>
                <a:ext uri="{FF2B5EF4-FFF2-40B4-BE49-F238E27FC236}">
                  <a16:creationId xmlns:a16="http://schemas.microsoft.com/office/drawing/2014/main" id="{1982F9FA-F639-B84B-A625-63046DC19330}"/>
                </a:ext>
              </a:extLst>
            </p:cNvPr>
            <p:cNvSpPr/>
            <p:nvPr/>
          </p:nvSpPr>
          <p:spPr>
            <a:xfrm>
              <a:off x="2901837" y="45349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6" name="Oval 34045">
              <a:extLst>
                <a:ext uri="{FF2B5EF4-FFF2-40B4-BE49-F238E27FC236}">
                  <a16:creationId xmlns:a16="http://schemas.microsoft.com/office/drawing/2014/main" id="{C97F69A4-5D10-6617-7FA4-16229845A7C3}"/>
                </a:ext>
              </a:extLst>
            </p:cNvPr>
            <p:cNvSpPr/>
            <p:nvPr/>
          </p:nvSpPr>
          <p:spPr>
            <a:xfrm>
              <a:off x="2869179" y="45349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7" name="Oval 34046">
              <a:extLst>
                <a:ext uri="{FF2B5EF4-FFF2-40B4-BE49-F238E27FC236}">
                  <a16:creationId xmlns:a16="http://schemas.microsoft.com/office/drawing/2014/main" id="{F3ACCBEA-3DCB-D398-6ACF-A744F42863B7}"/>
                </a:ext>
              </a:extLst>
            </p:cNvPr>
            <p:cNvSpPr/>
            <p:nvPr/>
          </p:nvSpPr>
          <p:spPr>
            <a:xfrm>
              <a:off x="2901836" y="486153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8" name="Oval 34047">
              <a:extLst>
                <a:ext uri="{FF2B5EF4-FFF2-40B4-BE49-F238E27FC236}">
                  <a16:creationId xmlns:a16="http://schemas.microsoft.com/office/drawing/2014/main" id="{0AB7DE90-EAC6-845A-C8B6-57CEF3864918}"/>
                </a:ext>
              </a:extLst>
            </p:cNvPr>
            <p:cNvSpPr/>
            <p:nvPr/>
          </p:nvSpPr>
          <p:spPr>
            <a:xfrm>
              <a:off x="3282836" y="469824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9" name="Oval 34048">
              <a:extLst>
                <a:ext uri="{FF2B5EF4-FFF2-40B4-BE49-F238E27FC236}">
                  <a16:creationId xmlns:a16="http://schemas.microsoft.com/office/drawing/2014/main" id="{E50C1F5D-CC59-9BAC-CAC2-EE0EAC2195D3}"/>
                </a:ext>
              </a:extLst>
            </p:cNvPr>
            <p:cNvSpPr/>
            <p:nvPr/>
          </p:nvSpPr>
          <p:spPr>
            <a:xfrm>
              <a:off x="3032465" y="513367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0" name="Oval 34049">
              <a:extLst>
                <a:ext uri="{FF2B5EF4-FFF2-40B4-BE49-F238E27FC236}">
                  <a16:creationId xmlns:a16="http://schemas.microsoft.com/office/drawing/2014/main" id="{5415BA38-7D91-944E-6DEC-710B591B35EF}"/>
                </a:ext>
              </a:extLst>
            </p:cNvPr>
            <p:cNvSpPr/>
            <p:nvPr/>
          </p:nvSpPr>
          <p:spPr>
            <a:xfrm>
              <a:off x="1203665" y="46873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1" name="Oval 34050">
              <a:extLst>
                <a:ext uri="{FF2B5EF4-FFF2-40B4-BE49-F238E27FC236}">
                  <a16:creationId xmlns:a16="http://schemas.microsoft.com/office/drawing/2014/main" id="{759CC27F-CD57-7D32-B882-BD2CDF99C471}"/>
                </a:ext>
              </a:extLst>
            </p:cNvPr>
            <p:cNvSpPr/>
            <p:nvPr/>
          </p:nvSpPr>
          <p:spPr>
            <a:xfrm>
              <a:off x="833550" y="46873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2" name="Oval 34051">
              <a:extLst>
                <a:ext uri="{FF2B5EF4-FFF2-40B4-BE49-F238E27FC236}">
                  <a16:creationId xmlns:a16="http://schemas.microsoft.com/office/drawing/2014/main" id="{D04ADC3A-C045-47AB-0551-7E8A3B841454}"/>
                </a:ext>
              </a:extLst>
            </p:cNvPr>
            <p:cNvSpPr/>
            <p:nvPr/>
          </p:nvSpPr>
          <p:spPr>
            <a:xfrm>
              <a:off x="985950" y="485064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3" name="Oval 34052">
              <a:extLst>
                <a:ext uri="{FF2B5EF4-FFF2-40B4-BE49-F238E27FC236}">
                  <a16:creationId xmlns:a16="http://schemas.microsoft.com/office/drawing/2014/main" id="{D64E95FB-4D1C-3495-FF44-8BBEDED7BD67}"/>
                </a:ext>
              </a:extLst>
            </p:cNvPr>
            <p:cNvSpPr/>
            <p:nvPr/>
          </p:nvSpPr>
          <p:spPr>
            <a:xfrm>
              <a:off x="985950" y="502482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4" name="Oval 34053">
              <a:extLst>
                <a:ext uri="{FF2B5EF4-FFF2-40B4-BE49-F238E27FC236}">
                  <a16:creationId xmlns:a16="http://schemas.microsoft.com/office/drawing/2014/main" id="{7D02E0B4-21C4-B3CB-2136-0B6FD3615FBC}"/>
                </a:ext>
              </a:extLst>
            </p:cNvPr>
            <p:cNvSpPr/>
            <p:nvPr/>
          </p:nvSpPr>
          <p:spPr>
            <a:xfrm>
              <a:off x="430778" y="509013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5" name="Oval 34054">
              <a:extLst>
                <a:ext uri="{FF2B5EF4-FFF2-40B4-BE49-F238E27FC236}">
                  <a16:creationId xmlns:a16="http://schemas.microsoft.com/office/drawing/2014/main" id="{ECBAF70B-367F-067B-00C0-125336DF411A}"/>
                </a:ext>
              </a:extLst>
            </p:cNvPr>
            <p:cNvSpPr/>
            <p:nvPr/>
          </p:nvSpPr>
          <p:spPr>
            <a:xfrm>
              <a:off x="985950" y="413219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6" name="Oval 34055">
              <a:extLst>
                <a:ext uri="{FF2B5EF4-FFF2-40B4-BE49-F238E27FC236}">
                  <a16:creationId xmlns:a16="http://schemas.microsoft.com/office/drawing/2014/main" id="{503C6731-258C-E347-90F3-C8EE6955D3FA}"/>
                </a:ext>
              </a:extLst>
            </p:cNvPr>
            <p:cNvSpPr/>
            <p:nvPr/>
          </p:nvSpPr>
          <p:spPr>
            <a:xfrm>
              <a:off x="1911236" y="465470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7" name="Oval 34056">
              <a:extLst>
                <a:ext uri="{FF2B5EF4-FFF2-40B4-BE49-F238E27FC236}">
                  <a16:creationId xmlns:a16="http://schemas.microsoft.com/office/drawing/2014/main" id="{F2D091A6-2717-9E33-F8D7-BFAB92AE0110}"/>
                </a:ext>
              </a:extLst>
            </p:cNvPr>
            <p:cNvSpPr/>
            <p:nvPr/>
          </p:nvSpPr>
          <p:spPr>
            <a:xfrm>
              <a:off x="2063636" y="472001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8" name="Oval 34057">
              <a:extLst>
                <a:ext uri="{FF2B5EF4-FFF2-40B4-BE49-F238E27FC236}">
                  <a16:creationId xmlns:a16="http://schemas.microsoft.com/office/drawing/2014/main" id="{AC309F20-B44E-FCE3-C59E-74D08C233BC3}"/>
                </a:ext>
              </a:extLst>
            </p:cNvPr>
            <p:cNvSpPr/>
            <p:nvPr/>
          </p:nvSpPr>
          <p:spPr>
            <a:xfrm>
              <a:off x="2226922" y="467647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9" name="Oval 34058">
              <a:extLst>
                <a:ext uri="{FF2B5EF4-FFF2-40B4-BE49-F238E27FC236}">
                  <a16:creationId xmlns:a16="http://schemas.microsoft.com/office/drawing/2014/main" id="{F3EA0E80-9EFD-7C31-46AF-2347DF068C57}"/>
                </a:ext>
              </a:extLst>
            </p:cNvPr>
            <p:cNvSpPr/>
            <p:nvPr/>
          </p:nvSpPr>
          <p:spPr>
            <a:xfrm>
              <a:off x="2139837" y="476355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0" name="Oval 34059">
              <a:extLst>
                <a:ext uri="{FF2B5EF4-FFF2-40B4-BE49-F238E27FC236}">
                  <a16:creationId xmlns:a16="http://schemas.microsoft.com/office/drawing/2014/main" id="{A88A6667-6C30-A9E7-C2E4-6236CC5D2F86}"/>
                </a:ext>
              </a:extLst>
            </p:cNvPr>
            <p:cNvSpPr/>
            <p:nvPr/>
          </p:nvSpPr>
          <p:spPr>
            <a:xfrm>
              <a:off x="2259580" y="475267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1" name="Oval 34060">
              <a:extLst>
                <a:ext uri="{FF2B5EF4-FFF2-40B4-BE49-F238E27FC236}">
                  <a16:creationId xmlns:a16="http://schemas.microsoft.com/office/drawing/2014/main" id="{D4FEA8A9-1112-CFFE-610C-3ED8FADE42DA}"/>
                </a:ext>
              </a:extLst>
            </p:cNvPr>
            <p:cNvSpPr/>
            <p:nvPr/>
          </p:nvSpPr>
          <p:spPr>
            <a:xfrm>
              <a:off x="2357549" y="480710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2" name="Oval 34061">
              <a:extLst>
                <a:ext uri="{FF2B5EF4-FFF2-40B4-BE49-F238E27FC236}">
                  <a16:creationId xmlns:a16="http://schemas.microsoft.com/office/drawing/2014/main" id="{785E349A-3440-3562-BFA0-EA3F346B2F81}"/>
                </a:ext>
              </a:extLst>
            </p:cNvPr>
            <p:cNvSpPr/>
            <p:nvPr/>
          </p:nvSpPr>
          <p:spPr>
            <a:xfrm>
              <a:off x="2020092" y="466558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3" name="Oval 34062">
              <a:extLst>
                <a:ext uri="{FF2B5EF4-FFF2-40B4-BE49-F238E27FC236}">
                  <a16:creationId xmlns:a16="http://schemas.microsoft.com/office/drawing/2014/main" id="{4566E0F0-C0B0-445A-20E8-5ED1BD17BD5C}"/>
                </a:ext>
              </a:extLst>
            </p:cNvPr>
            <p:cNvSpPr/>
            <p:nvPr/>
          </p:nvSpPr>
          <p:spPr>
            <a:xfrm>
              <a:off x="1922122" y="481798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4" name="Oval 34063">
              <a:extLst>
                <a:ext uri="{FF2B5EF4-FFF2-40B4-BE49-F238E27FC236}">
                  <a16:creationId xmlns:a16="http://schemas.microsoft.com/office/drawing/2014/main" id="{58DF7666-8880-0498-A475-CD9AFAAA9F6E}"/>
                </a:ext>
              </a:extLst>
            </p:cNvPr>
            <p:cNvSpPr/>
            <p:nvPr/>
          </p:nvSpPr>
          <p:spPr>
            <a:xfrm>
              <a:off x="2509951" y="480710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5" name="Oval 34064">
              <a:extLst>
                <a:ext uri="{FF2B5EF4-FFF2-40B4-BE49-F238E27FC236}">
                  <a16:creationId xmlns:a16="http://schemas.microsoft.com/office/drawing/2014/main" id="{3107529D-6FBB-A10D-6272-B2DF274487D0}"/>
                </a:ext>
              </a:extLst>
            </p:cNvPr>
            <p:cNvSpPr/>
            <p:nvPr/>
          </p:nvSpPr>
          <p:spPr>
            <a:xfrm>
              <a:off x="2183379" y="486153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6" name="Oval 34065">
              <a:extLst>
                <a:ext uri="{FF2B5EF4-FFF2-40B4-BE49-F238E27FC236}">
                  <a16:creationId xmlns:a16="http://schemas.microsoft.com/office/drawing/2014/main" id="{2E2BFE45-0DD9-BC7E-DD91-7D7C2D33D714}"/>
                </a:ext>
              </a:extLst>
            </p:cNvPr>
            <p:cNvSpPr/>
            <p:nvPr/>
          </p:nvSpPr>
          <p:spPr>
            <a:xfrm>
              <a:off x="2324895" y="4741786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7" name="Oval 34066">
              <a:extLst>
                <a:ext uri="{FF2B5EF4-FFF2-40B4-BE49-F238E27FC236}">
                  <a16:creationId xmlns:a16="http://schemas.microsoft.com/office/drawing/2014/main" id="{5E5A12D1-970B-9E3A-255A-620B50DD7554}"/>
                </a:ext>
              </a:extLst>
            </p:cNvPr>
            <p:cNvSpPr/>
            <p:nvPr/>
          </p:nvSpPr>
          <p:spPr>
            <a:xfrm>
              <a:off x="2368436" y="4665586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8" name="Oval 34067">
              <a:extLst>
                <a:ext uri="{FF2B5EF4-FFF2-40B4-BE49-F238E27FC236}">
                  <a16:creationId xmlns:a16="http://schemas.microsoft.com/office/drawing/2014/main" id="{936F424E-FFB4-EBC5-23EC-BC5B0C31C936}"/>
                </a:ext>
              </a:extLst>
            </p:cNvPr>
            <p:cNvSpPr/>
            <p:nvPr/>
          </p:nvSpPr>
          <p:spPr>
            <a:xfrm>
              <a:off x="2063636" y="480710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069" name="Straight Connector 34068">
            <a:extLst>
              <a:ext uri="{FF2B5EF4-FFF2-40B4-BE49-F238E27FC236}">
                <a16:creationId xmlns:a16="http://schemas.microsoft.com/office/drawing/2014/main" id="{FC825770-37E7-4AE2-95F7-BC0FCEC8089C}"/>
              </a:ext>
            </a:extLst>
          </p:cNvPr>
          <p:cNvCxnSpPr>
            <a:cxnSpLocks/>
          </p:cNvCxnSpPr>
          <p:nvPr/>
        </p:nvCxnSpPr>
        <p:spPr>
          <a:xfrm flipV="1">
            <a:off x="2347483" y="5286078"/>
            <a:ext cx="1669965" cy="4144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70" name="Straight Connector 34069">
            <a:extLst>
              <a:ext uri="{FF2B5EF4-FFF2-40B4-BE49-F238E27FC236}">
                <a16:creationId xmlns:a16="http://schemas.microsoft.com/office/drawing/2014/main" id="{3154B268-8E5E-A251-45E9-C7B10B04BE5E}"/>
              </a:ext>
            </a:extLst>
          </p:cNvPr>
          <p:cNvCxnSpPr>
            <a:cxnSpLocks/>
          </p:cNvCxnSpPr>
          <p:nvPr/>
        </p:nvCxnSpPr>
        <p:spPr>
          <a:xfrm>
            <a:off x="8074449" y="5286078"/>
            <a:ext cx="1330991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74" name="Rectangle 34073">
            <a:extLst>
              <a:ext uri="{FF2B5EF4-FFF2-40B4-BE49-F238E27FC236}">
                <a16:creationId xmlns:a16="http://schemas.microsoft.com/office/drawing/2014/main" id="{4573ADC5-BE8A-C438-CAA1-64371345D33B}"/>
              </a:ext>
            </a:extLst>
          </p:cNvPr>
          <p:cNvSpPr/>
          <p:nvPr/>
        </p:nvSpPr>
        <p:spPr>
          <a:xfrm>
            <a:off x="2406404" y="4381500"/>
            <a:ext cx="1247006" cy="27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36" name="Rounded Rectangle 33935">
            <a:extLst>
              <a:ext uri="{FF2B5EF4-FFF2-40B4-BE49-F238E27FC236}">
                <a16:creationId xmlns:a16="http://schemas.microsoft.com/office/drawing/2014/main" id="{BEF88B5A-2DBE-C61E-2C71-4E2CFEDD73DA}"/>
              </a:ext>
            </a:extLst>
          </p:cNvPr>
          <p:cNvSpPr/>
          <p:nvPr/>
        </p:nvSpPr>
        <p:spPr>
          <a:xfrm>
            <a:off x="2895975" y="2762275"/>
            <a:ext cx="5864894" cy="343050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075" name="Rectangle 34074">
            <a:extLst>
              <a:ext uri="{FF2B5EF4-FFF2-40B4-BE49-F238E27FC236}">
                <a16:creationId xmlns:a16="http://schemas.microsoft.com/office/drawing/2014/main" id="{E9C1C42B-80AB-AF37-9679-61C36DC7D095}"/>
              </a:ext>
            </a:extLst>
          </p:cNvPr>
          <p:cNvSpPr/>
          <p:nvPr/>
        </p:nvSpPr>
        <p:spPr>
          <a:xfrm>
            <a:off x="5450418" y="4955792"/>
            <a:ext cx="2156531" cy="752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077" name="Group 34076">
            <a:extLst>
              <a:ext uri="{FF2B5EF4-FFF2-40B4-BE49-F238E27FC236}">
                <a16:creationId xmlns:a16="http://schemas.microsoft.com/office/drawing/2014/main" id="{0FA371B9-CED2-EB8F-195A-A66B7B5883EA}"/>
              </a:ext>
            </a:extLst>
          </p:cNvPr>
          <p:cNvGrpSpPr/>
          <p:nvPr/>
        </p:nvGrpSpPr>
        <p:grpSpPr>
          <a:xfrm>
            <a:off x="5294335" y="4962590"/>
            <a:ext cx="2901378" cy="1028200"/>
            <a:chOff x="5509948" y="3925975"/>
            <a:chExt cx="3617897" cy="1303810"/>
          </a:xfrm>
        </p:grpSpPr>
        <p:sp>
          <p:nvSpPr>
            <p:cNvPr id="34078" name="Rectangle 34077">
              <a:extLst>
                <a:ext uri="{FF2B5EF4-FFF2-40B4-BE49-F238E27FC236}">
                  <a16:creationId xmlns:a16="http://schemas.microsoft.com/office/drawing/2014/main" id="{962F99D8-5B38-79D9-F02E-4E783A86EFC9}"/>
                </a:ext>
              </a:extLst>
            </p:cNvPr>
            <p:cNvSpPr/>
            <p:nvPr/>
          </p:nvSpPr>
          <p:spPr>
            <a:xfrm>
              <a:off x="5730386" y="4366499"/>
              <a:ext cx="2589554" cy="863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79" name="Parallelogram 34078">
              <a:extLst>
                <a:ext uri="{FF2B5EF4-FFF2-40B4-BE49-F238E27FC236}">
                  <a16:creationId xmlns:a16="http://schemas.microsoft.com/office/drawing/2014/main" id="{EF45CBD2-4525-C715-6053-28FFCAE1BB2E}"/>
                </a:ext>
              </a:extLst>
            </p:cNvPr>
            <p:cNvSpPr/>
            <p:nvPr/>
          </p:nvSpPr>
          <p:spPr>
            <a:xfrm>
              <a:off x="5509948" y="3925975"/>
              <a:ext cx="3617897" cy="1293785"/>
            </a:xfrm>
            <a:prstGeom prst="parallelogram">
              <a:avLst>
                <a:gd name="adj" fmla="val 4357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0" name="Oval 34079">
              <a:extLst>
                <a:ext uri="{FF2B5EF4-FFF2-40B4-BE49-F238E27FC236}">
                  <a16:creationId xmlns:a16="http://schemas.microsoft.com/office/drawing/2014/main" id="{9C59798E-6D92-DAC5-BDF6-A28D7F84C94A}"/>
                </a:ext>
              </a:extLst>
            </p:cNvPr>
            <p:cNvSpPr/>
            <p:nvPr/>
          </p:nvSpPr>
          <p:spPr>
            <a:xfrm>
              <a:off x="7078163" y="451068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1" name="Oval 34080">
              <a:extLst>
                <a:ext uri="{FF2B5EF4-FFF2-40B4-BE49-F238E27FC236}">
                  <a16:creationId xmlns:a16="http://schemas.microsoft.com/office/drawing/2014/main" id="{AF01F0F7-7D7A-C292-60AE-4DDC69D28034}"/>
                </a:ext>
              </a:extLst>
            </p:cNvPr>
            <p:cNvSpPr/>
            <p:nvPr/>
          </p:nvSpPr>
          <p:spPr>
            <a:xfrm>
              <a:off x="7230563" y="466308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2" name="Oval 34081">
              <a:extLst>
                <a:ext uri="{FF2B5EF4-FFF2-40B4-BE49-F238E27FC236}">
                  <a16:creationId xmlns:a16="http://schemas.microsoft.com/office/drawing/2014/main" id="{BC2AEBB4-FDF5-16E5-78A1-A0B6E339985F}"/>
                </a:ext>
              </a:extLst>
            </p:cNvPr>
            <p:cNvSpPr/>
            <p:nvPr/>
          </p:nvSpPr>
          <p:spPr>
            <a:xfrm>
              <a:off x="7078162" y="454333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3" name="Oval 34082">
              <a:extLst>
                <a:ext uri="{FF2B5EF4-FFF2-40B4-BE49-F238E27FC236}">
                  <a16:creationId xmlns:a16="http://schemas.microsoft.com/office/drawing/2014/main" id="{53870FCC-4F5F-70C7-A65C-D7289D8F331D}"/>
                </a:ext>
              </a:extLst>
            </p:cNvPr>
            <p:cNvSpPr/>
            <p:nvPr/>
          </p:nvSpPr>
          <p:spPr>
            <a:xfrm>
              <a:off x="6218187" y="469573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4" name="Oval 34083">
              <a:extLst>
                <a:ext uri="{FF2B5EF4-FFF2-40B4-BE49-F238E27FC236}">
                  <a16:creationId xmlns:a16="http://schemas.microsoft.com/office/drawing/2014/main" id="{86CAADEF-B94A-31CE-EF2C-0ACEE69AE949}"/>
                </a:ext>
              </a:extLst>
            </p:cNvPr>
            <p:cNvSpPr/>
            <p:nvPr/>
          </p:nvSpPr>
          <p:spPr>
            <a:xfrm>
              <a:off x="7110819" y="479370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5" name="Oval 34084">
              <a:extLst>
                <a:ext uri="{FF2B5EF4-FFF2-40B4-BE49-F238E27FC236}">
                  <a16:creationId xmlns:a16="http://schemas.microsoft.com/office/drawing/2014/main" id="{B49504C5-9D50-D8AE-FB0C-988DBEBF1C34}"/>
                </a:ext>
              </a:extLst>
            </p:cNvPr>
            <p:cNvSpPr/>
            <p:nvPr/>
          </p:nvSpPr>
          <p:spPr>
            <a:xfrm>
              <a:off x="7110819" y="458687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6" name="Oval 34085">
              <a:extLst>
                <a:ext uri="{FF2B5EF4-FFF2-40B4-BE49-F238E27FC236}">
                  <a16:creationId xmlns:a16="http://schemas.microsoft.com/office/drawing/2014/main" id="{071BF3B9-8546-A8EC-F322-5D964B66D3A8}"/>
                </a:ext>
              </a:extLst>
            </p:cNvPr>
            <p:cNvSpPr/>
            <p:nvPr/>
          </p:nvSpPr>
          <p:spPr>
            <a:xfrm>
              <a:off x="7252333" y="456510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7" name="Oval 34086">
              <a:extLst>
                <a:ext uri="{FF2B5EF4-FFF2-40B4-BE49-F238E27FC236}">
                  <a16:creationId xmlns:a16="http://schemas.microsoft.com/office/drawing/2014/main" id="{6597168A-087D-8E13-16C3-6CC638EE2A3D}"/>
                </a:ext>
              </a:extLst>
            </p:cNvPr>
            <p:cNvSpPr/>
            <p:nvPr/>
          </p:nvSpPr>
          <p:spPr>
            <a:xfrm>
              <a:off x="7110819" y="471750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8" name="Oval 34087">
              <a:extLst>
                <a:ext uri="{FF2B5EF4-FFF2-40B4-BE49-F238E27FC236}">
                  <a16:creationId xmlns:a16="http://schemas.microsoft.com/office/drawing/2014/main" id="{27FB10BA-ACA6-5A32-4639-F5FE4619345C}"/>
                </a:ext>
              </a:extLst>
            </p:cNvPr>
            <p:cNvSpPr/>
            <p:nvPr/>
          </p:nvSpPr>
          <p:spPr>
            <a:xfrm>
              <a:off x="7263219" y="476104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9" name="Oval 34088">
              <a:extLst>
                <a:ext uri="{FF2B5EF4-FFF2-40B4-BE49-F238E27FC236}">
                  <a16:creationId xmlns:a16="http://schemas.microsoft.com/office/drawing/2014/main" id="{E8833958-E891-E535-5A8B-4BE1FF022920}"/>
                </a:ext>
              </a:extLst>
            </p:cNvPr>
            <p:cNvSpPr/>
            <p:nvPr/>
          </p:nvSpPr>
          <p:spPr>
            <a:xfrm>
              <a:off x="8199394" y="426029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0" name="Oval 34089">
              <a:extLst>
                <a:ext uri="{FF2B5EF4-FFF2-40B4-BE49-F238E27FC236}">
                  <a16:creationId xmlns:a16="http://schemas.microsoft.com/office/drawing/2014/main" id="{C78B7FBE-EBEF-A556-4D69-8BBC462F41E3}"/>
                </a:ext>
              </a:extLst>
            </p:cNvPr>
            <p:cNvSpPr/>
            <p:nvPr/>
          </p:nvSpPr>
          <p:spPr>
            <a:xfrm>
              <a:off x="8155851" y="442358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1" name="Oval 34090">
              <a:extLst>
                <a:ext uri="{FF2B5EF4-FFF2-40B4-BE49-F238E27FC236}">
                  <a16:creationId xmlns:a16="http://schemas.microsoft.com/office/drawing/2014/main" id="{FAD32B30-4368-9A70-4671-1E7EC5494493}"/>
                </a:ext>
              </a:extLst>
            </p:cNvPr>
            <p:cNvSpPr/>
            <p:nvPr/>
          </p:nvSpPr>
          <p:spPr>
            <a:xfrm>
              <a:off x="8308251" y="428207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2" name="Oval 34091">
              <a:extLst>
                <a:ext uri="{FF2B5EF4-FFF2-40B4-BE49-F238E27FC236}">
                  <a16:creationId xmlns:a16="http://schemas.microsoft.com/office/drawing/2014/main" id="{93EAD599-FBC8-6DB8-EE97-A1C01DCE17AF}"/>
                </a:ext>
              </a:extLst>
            </p:cNvPr>
            <p:cNvSpPr/>
            <p:nvPr/>
          </p:nvSpPr>
          <p:spPr>
            <a:xfrm>
              <a:off x="7295880" y="460864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3" name="Oval 34092">
              <a:extLst>
                <a:ext uri="{FF2B5EF4-FFF2-40B4-BE49-F238E27FC236}">
                  <a16:creationId xmlns:a16="http://schemas.microsoft.com/office/drawing/2014/main" id="{F3FCC2EC-7FFF-18D9-A5A6-E951A20C915F}"/>
                </a:ext>
              </a:extLst>
            </p:cNvPr>
            <p:cNvSpPr/>
            <p:nvPr/>
          </p:nvSpPr>
          <p:spPr>
            <a:xfrm>
              <a:off x="7110821" y="4532440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4" name="Oval 34093">
              <a:extLst>
                <a:ext uri="{FF2B5EF4-FFF2-40B4-BE49-F238E27FC236}">
                  <a16:creationId xmlns:a16="http://schemas.microsoft.com/office/drawing/2014/main" id="{26AC81A8-DFCA-1A65-A6D7-D32E6763B937}"/>
                </a:ext>
              </a:extLst>
            </p:cNvPr>
            <p:cNvSpPr/>
            <p:nvPr/>
          </p:nvSpPr>
          <p:spPr>
            <a:xfrm>
              <a:off x="7056391" y="444535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5" name="Oval 34094">
              <a:extLst>
                <a:ext uri="{FF2B5EF4-FFF2-40B4-BE49-F238E27FC236}">
                  <a16:creationId xmlns:a16="http://schemas.microsoft.com/office/drawing/2014/main" id="{0DED2E1E-BB5E-23C7-3D9D-6CCA52CCED0F}"/>
                </a:ext>
              </a:extLst>
            </p:cNvPr>
            <p:cNvSpPr/>
            <p:nvPr/>
          </p:nvSpPr>
          <p:spPr>
            <a:xfrm>
              <a:off x="7350307" y="475015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6" name="Oval 34095">
              <a:extLst>
                <a:ext uri="{FF2B5EF4-FFF2-40B4-BE49-F238E27FC236}">
                  <a16:creationId xmlns:a16="http://schemas.microsoft.com/office/drawing/2014/main" id="{6C54FC83-05C6-EBA1-E6E0-B75128E6E0B2}"/>
                </a:ext>
              </a:extLst>
            </p:cNvPr>
            <p:cNvSpPr/>
            <p:nvPr/>
          </p:nvSpPr>
          <p:spPr>
            <a:xfrm>
              <a:off x="6980190" y="48263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7" name="Oval 34096">
              <a:extLst>
                <a:ext uri="{FF2B5EF4-FFF2-40B4-BE49-F238E27FC236}">
                  <a16:creationId xmlns:a16="http://schemas.microsoft.com/office/drawing/2014/main" id="{497AD035-B356-9C49-4A18-DDFE1B0D76A5}"/>
                </a:ext>
              </a:extLst>
            </p:cNvPr>
            <p:cNvSpPr/>
            <p:nvPr/>
          </p:nvSpPr>
          <p:spPr>
            <a:xfrm>
              <a:off x="7099932" y="49787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8" name="Oval 34097">
              <a:extLst>
                <a:ext uri="{FF2B5EF4-FFF2-40B4-BE49-F238E27FC236}">
                  <a16:creationId xmlns:a16="http://schemas.microsoft.com/office/drawing/2014/main" id="{445A0E87-E787-9022-FD4D-E9C08873EF63}"/>
                </a:ext>
              </a:extLst>
            </p:cNvPr>
            <p:cNvSpPr/>
            <p:nvPr/>
          </p:nvSpPr>
          <p:spPr>
            <a:xfrm>
              <a:off x="7230563" y="497875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9" name="Oval 34098">
              <a:extLst>
                <a:ext uri="{FF2B5EF4-FFF2-40B4-BE49-F238E27FC236}">
                  <a16:creationId xmlns:a16="http://schemas.microsoft.com/office/drawing/2014/main" id="{ADEF90D2-A608-089A-B50D-2E0AF675DB29}"/>
                </a:ext>
              </a:extLst>
            </p:cNvPr>
            <p:cNvSpPr/>
            <p:nvPr/>
          </p:nvSpPr>
          <p:spPr>
            <a:xfrm>
              <a:off x="7197909" y="485900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0" name="Oval 34099">
              <a:extLst>
                <a:ext uri="{FF2B5EF4-FFF2-40B4-BE49-F238E27FC236}">
                  <a16:creationId xmlns:a16="http://schemas.microsoft.com/office/drawing/2014/main" id="{10CB7612-466D-E0BB-FB4E-B32542AD1E0A}"/>
                </a:ext>
              </a:extLst>
            </p:cNvPr>
            <p:cNvSpPr/>
            <p:nvPr/>
          </p:nvSpPr>
          <p:spPr>
            <a:xfrm>
              <a:off x="7121708" y="468483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1" name="Oval 34100">
              <a:extLst>
                <a:ext uri="{FF2B5EF4-FFF2-40B4-BE49-F238E27FC236}">
                  <a16:creationId xmlns:a16="http://schemas.microsoft.com/office/drawing/2014/main" id="{752BDB16-1A3E-494F-C281-A6F46178AC42}"/>
                </a:ext>
              </a:extLst>
            </p:cNvPr>
            <p:cNvSpPr/>
            <p:nvPr/>
          </p:nvSpPr>
          <p:spPr>
            <a:xfrm>
              <a:off x="7274108" y="449978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2" name="Oval 34101">
              <a:extLst>
                <a:ext uri="{FF2B5EF4-FFF2-40B4-BE49-F238E27FC236}">
                  <a16:creationId xmlns:a16="http://schemas.microsoft.com/office/drawing/2014/main" id="{9B539544-86BE-6BFD-4CF5-C8F2575DD47B}"/>
                </a:ext>
              </a:extLst>
            </p:cNvPr>
            <p:cNvSpPr/>
            <p:nvPr/>
          </p:nvSpPr>
          <p:spPr>
            <a:xfrm>
              <a:off x="7274108" y="43147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3" name="Oval 34102">
              <a:extLst>
                <a:ext uri="{FF2B5EF4-FFF2-40B4-BE49-F238E27FC236}">
                  <a16:creationId xmlns:a16="http://schemas.microsoft.com/office/drawing/2014/main" id="{D0373822-3DD6-816F-5AB1-706BA035B8C1}"/>
                </a:ext>
              </a:extLst>
            </p:cNvPr>
            <p:cNvSpPr/>
            <p:nvPr/>
          </p:nvSpPr>
          <p:spPr>
            <a:xfrm>
              <a:off x="7034622" y="417320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4" name="Oval 34103">
              <a:extLst>
                <a:ext uri="{FF2B5EF4-FFF2-40B4-BE49-F238E27FC236}">
                  <a16:creationId xmlns:a16="http://schemas.microsoft.com/office/drawing/2014/main" id="{DCC7F29F-DDD8-93A0-26DE-FED7A973A355}"/>
                </a:ext>
              </a:extLst>
            </p:cNvPr>
            <p:cNvSpPr/>
            <p:nvPr/>
          </p:nvSpPr>
          <p:spPr>
            <a:xfrm>
              <a:off x="7067278" y="426029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5" name="Oval 34104">
              <a:extLst>
                <a:ext uri="{FF2B5EF4-FFF2-40B4-BE49-F238E27FC236}">
                  <a16:creationId xmlns:a16="http://schemas.microsoft.com/office/drawing/2014/main" id="{6F76E80D-1EA7-7650-7844-A260C4C062AE}"/>
                </a:ext>
              </a:extLst>
            </p:cNvPr>
            <p:cNvSpPr/>
            <p:nvPr/>
          </p:nvSpPr>
          <p:spPr>
            <a:xfrm>
              <a:off x="8079653" y="420586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6" name="Oval 34105">
              <a:extLst>
                <a:ext uri="{FF2B5EF4-FFF2-40B4-BE49-F238E27FC236}">
                  <a16:creationId xmlns:a16="http://schemas.microsoft.com/office/drawing/2014/main" id="{7B1C6DB9-01F9-A7E3-80C4-3285A73CF50E}"/>
                </a:ext>
              </a:extLst>
            </p:cNvPr>
            <p:cNvSpPr/>
            <p:nvPr/>
          </p:nvSpPr>
          <p:spPr>
            <a:xfrm>
              <a:off x="7981680" y="412966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7" name="Oval 34106">
              <a:extLst>
                <a:ext uri="{FF2B5EF4-FFF2-40B4-BE49-F238E27FC236}">
                  <a16:creationId xmlns:a16="http://schemas.microsoft.com/office/drawing/2014/main" id="{7ED589DB-6301-9697-CD9C-F4AC231C66DB}"/>
                </a:ext>
              </a:extLst>
            </p:cNvPr>
            <p:cNvSpPr/>
            <p:nvPr/>
          </p:nvSpPr>
          <p:spPr>
            <a:xfrm>
              <a:off x="8166738" y="428206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8" name="Oval 34107">
              <a:extLst>
                <a:ext uri="{FF2B5EF4-FFF2-40B4-BE49-F238E27FC236}">
                  <a16:creationId xmlns:a16="http://schemas.microsoft.com/office/drawing/2014/main" id="{2091C09C-B872-5B16-9C1D-5CCB48AF5363}"/>
                </a:ext>
              </a:extLst>
            </p:cNvPr>
            <p:cNvSpPr/>
            <p:nvPr/>
          </p:nvSpPr>
          <p:spPr>
            <a:xfrm>
              <a:off x="8134080" y="428206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9" name="Oval 34108">
              <a:extLst>
                <a:ext uri="{FF2B5EF4-FFF2-40B4-BE49-F238E27FC236}">
                  <a16:creationId xmlns:a16="http://schemas.microsoft.com/office/drawing/2014/main" id="{A9D725A2-E3AC-F605-48E2-B839B4CF7C11}"/>
                </a:ext>
              </a:extLst>
            </p:cNvPr>
            <p:cNvSpPr/>
            <p:nvPr/>
          </p:nvSpPr>
          <p:spPr>
            <a:xfrm>
              <a:off x="8351794" y="416231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0" name="Oval 34109">
              <a:extLst>
                <a:ext uri="{FF2B5EF4-FFF2-40B4-BE49-F238E27FC236}">
                  <a16:creationId xmlns:a16="http://schemas.microsoft.com/office/drawing/2014/main" id="{A39C0B54-CE5C-A558-AE0D-92DD7E10CC3C}"/>
                </a:ext>
              </a:extLst>
            </p:cNvPr>
            <p:cNvSpPr/>
            <p:nvPr/>
          </p:nvSpPr>
          <p:spPr>
            <a:xfrm>
              <a:off x="8547737" y="444534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1" name="Oval 34110">
              <a:extLst>
                <a:ext uri="{FF2B5EF4-FFF2-40B4-BE49-F238E27FC236}">
                  <a16:creationId xmlns:a16="http://schemas.microsoft.com/office/drawing/2014/main" id="{0157D299-487B-01F8-21CF-644094BF8268}"/>
                </a:ext>
              </a:extLst>
            </p:cNvPr>
            <p:cNvSpPr/>
            <p:nvPr/>
          </p:nvSpPr>
          <p:spPr>
            <a:xfrm>
              <a:off x="8482423" y="443446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2" name="Oval 34111">
              <a:extLst>
                <a:ext uri="{FF2B5EF4-FFF2-40B4-BE49-F238E27FC236}">
                  <a16:creationId xmlns:a16="http://schemas.microsoft.com/office/drawing/2014/main" id="{AD868DC2-2E6E-5595-5B2E-54079D3972ED}"/>
                </a:ext>
              </a:extLst>
            </p:cNvPr>
            <p:cNvSpPr/>
            <p:nvPr/>
          </p:nvSpPr>
          <p:spPr>
            <a:xfrm>
              <a:off x="6033135" y="464129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3" name="Oval 34112">
              <a:extLst>
                <a:ext uri="{FF2B5EF4-FFF2-40B4-BE49-F238E27FC236}">
                  <a16:creationId xmlns:a16="http://schemas.microsoft.com/office/drawing/2014/main" id="{3EE1DE70-6839-E8E5-DFB0-928B426CB718}"/>
                </a:ext>
              </a:extLst>
            </p:cNvPr>
            <p:cNvSpPr/>
            <p:nvPr/>
          </p:nvSpPr>
          <p:spPr>
            <a:xfrm>
              <a:off x="6098451" y="464129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4" name="Oval 34113">
              <a:extLst>
                <a:ext uri="{FF2B5EF4-FFF2-40B4-BE49-F238E27FC236}">
                  <a16:creationId xmlns:a16="http://schemas.microsoft.com/office/drawing/2014/main" id="{C73C9EF6-3002-3FF9-13BE-8DF5D94D8431}"/>
                </a:ext>
              </a:extLst>
            </p:cNvPr>
            <p:cNvSpPr/>
            <p:nvPr/>
          </p:nvSpPr>
          <p:spPr>
            <a:xfrm>
              <a:off x="6250851" y="4804579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5" name="Oval 34114">
              <a:extLst>
                <a:ext uri="{FF2B5EF4-FFF2-40B4-BE49-F238E27FC236}">
                  <a16:creationId xmlns:a16="http://schemas.microsoft.com/office/drawing/2014/main" id="{160F599B-3319-989B-6B47-52FA5AA05137}"/>
                </a:ext>
              </a:extLst>
            </p:cNvPr>
            <p:cNvSpPr/>
            <p:nvPr/>
          </p:nvSpPr>
          <p:spPr>
            <a:xfrm>
              <a:off x="6250851" y="497875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6" name="Oval 34115">
              <a:extLst>
                <a:ext uri="{FF2B5EF4-FFF2-40B4-BE49-F238E27FC236}">
                  <a16:creationId xmlns:a16="http://schemas.microsoft.com/office/drawing/2014/main" id="{6CEB3AE3-9FB6-10BA-A91A-1A281B0CA714}"/>
                </a:ext>
              </a:extLst>
            </p:cNvPr>
            <p:cNvSpPr/>
            <p:nvPr/>
          </p:nvSpPr>
          <p:spPr>
            <a:xfrm>
              <a:off x="5695679" y="5044064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7" name="Oval 34116">
              <a:extLst>
                <a:ext uri="{FF2B5EF4-FFF2-40B4-BE49-F238E27FC236}">
                  <a16:creationId xmlns:a16="http://schemas.microsoft.com/office/drawing/2014/main" id="{B41BE624-C9B8-C8FF-3968-C46EA9AAAFBF}"/>
                </a:ext>
              </a:extLst>
            </p:cNvPr>
            <p:cNvSpPr/>
            <p:nvPr/>
          </p:nvSpPr>
          <p:spPr>
            <a:xfrm>
              <a:off x="6250851" y="408612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8" name="Oval 34117">
              <a:extLst>
                <a:ext uri="{FF2B5EF4-FFF2-40B4-BE49-F238E27FC236}">
                  <a16:creationId xmlns:a16="http://schemas.microsoft.com/office/drawing/2014/main" id="{E4B4B88F-3EA0-15F7-0960-67BCEA88AF23}"/>
                </a:ext>
              </a:extLst>
            </p:cNvPr>
            <p:cNvSpPr/>
            <p:nvPr/>
          </p:nvSpPr>
          <p:spPr>
            <a:xfrm>
              <a:off x="6980193" y="460863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9" name="Oval 34118">
              <a:extLst>
                <a:ext uri="{FF2B5EF4-FFF2-40B4-BE49-F238E27FC236}">
                  <a16:creationId xmlns:a16="http://schemas.microsoft.com/office/drawing/2014/main" id="{41460636-C8A3-09DD-9C7B-BECE2642C303}"/>
                </a:ext>
              </a:extLst>
            </p:cNvPr>
            <p:cNvSpPr/>
            <p:nvPr/>
          </p:nvSpPr>
          <p:spPr>
            <a:xfrm>
              <a:off x="7132593" y="467394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0" name="Oval 34119">
              <a:extLst>
                <a:ext uri="{FF2B5EF4-FFF2-40B4-BE49-F238E27FC236}">
                  <a16:creationId xmlns:a16="http://schemas.microsoft.com/office/drawing/2014/main" id="{666174E1-2117-67F7-C78F-4EF770D34290}"/>
                </a:ext>
              </a:extLst>
            </p:cNvPr>
            <p:cNvSpPr/>
            <p:nvPr/>
          </p:nvSpPr>
          <p:spPr>
            <a:xfrm>
              <a:off x="7295879" y="463040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1" name="Oval 34120">
              <a:extLst>
                <a:ext uri="{FF2B5EF4-FFF2-40B4-BE49-F238E27FC236}">
                  <a16:creationId xmlns:a16="http://schemas.microsoft.com/office/drawing/2014/main" id="{1A7FB106-EA13-93E9-5D76-2F55DB4B5009}"/>
                </a:ext>
              </a:extLst>
            </p:cNvPr>
            <p:cNvSpPr/>
            <p:nvPr/>
          </p:nvSpPr>
          <p:spPr>
            <a:xfrm>
              <a:off x="7208794" y="4717488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2" name="Oval 34121">
              <a:extLst>
                <a:ext uri="{FF2B5EF4-FFF2-40B4-BE49-F238E27FC236}">
                  <a16:creationId xmlns:a16="http://schemas.microsoft.com/office/drawing/2014/main" id="{807299CE-6096-6446-0C11-097582FE17E0}"/>
                </a:ext>
              </a:extLst>
            </p:cNvPr>
            <p:cNvSpPr/>
            <p:nvPr/>
          </p:nvSpPr>
          <p:spPr>
            <a:xfrm>
              <a:off x="7328537" y="4706602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3" name="Oval 34122">
              <a:extLst>
                <a:ext uri="{FF2B5EF4-FFF2-40B4-BE49-F238E27FC236}">
                  <a16:creationId xmlns:a16="http://schemas.microsoft.com/office/drawing/2014/main" id="{D78239B5-5CD6-10C3-A48B-C683528C7DF3}"/>
                </a:ext>
              </a:extLst>
            </p:cNvPr>
            <p:cNvSpPr/>
            <p:nvPr/>
          </p:nvSpPr>
          <p:spPr>
            <a:xfrm>
              <a:off x="8210281" y="410788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4" name="Oval 34123">
              <a:extLst>
                <a:ext uri="{FF2B5EF4-FFF2-40B4-BE49-F238E27FC236}">
                  <a16:creationId xmlns:a16="http://schemas.microsoft.com/office/drawing/2014/main" id="{BEF1F644-4585-DB9B-F925-55CA29832B63}"/>
                </a:ext>
              </a:extLst>
            </p:cNvPr>
            <p:cNvSpPr/>
            <p:nvPr/>
          </p:nvSpPr>
          <p:spPr>
            <a:xfrm>
              <a:off x="7089049" y="461951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5" name="Oval 34124">
              <a:extLst>
                <a:ext uri="{FF2B5EF4-FFF2-40B4-BE49-F238E27FC236}">
                  <a16:creationId xmlns:a16="http://schemas.microsoft.com/office/drawing/2014/main" id="{5BB5047D-05CA-F3DB-0A82-BD813F0AC327}"/>
                </a:ext>
              </a:extLst>
            </p:cNvPr>
            <p:cNvSpPr/>
            <p:nvPr/>
          </p:nvSpPr>
          <p:spPr>
            <a:xfrm>
              <a:off x="6991079" y="4771917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6" name="Oval 34125">
              <a:extLst>
                <a:ext uri="{FF2B5EF4-FFF2-40B4-BE49-F238E27FC236}">
                  <a16:creationId xmlns:a16="http://schemas.microsoft.com/office/drawing/2014/main" id="{19C5722E-4C52-2620-F4F8-0EFD79EEC3B0}"/>
                </a:ext>
              </a:extLst>
            </p:cNvPr>
            <p:cNvSpPr/>
            <p:nvPr/>
          </p:nvSpPr>
          <p:spPr>
            <a:xfrm>
              <a:off x="8362683" y="4107883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7" name="Oval 34126">
              <a:extLst>
                <a:ext uri="{FF2B5EF4-FFF2-40B4-BE49-F238E27FC236}">
                  <a16:creationId xmlns:a16="http://schemas.microsoft.com/office/drawing/2014/main" id="{5D1F62C0-A4AA-544D-0D5A-394F22DCB485}"/>
                </a:ext>
              </a:extLst>
            </p:cNvPr>
            <p:cNvSpPr/>
            <p:nvPr/>
          </p:nvSpPr>
          <p:spPr>
            <a:xfrm>
              <a:off x="7252336" y="481546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8" name="Oval 34127">
              <a:extLst>
                <a:ext uri="{FF2B5EF4-FFF2-40B4-BE49-F238E27FC236}">
                  <a16:creationId xmlns:a16="http://schemas.microsoft.com/office/drawing/2014/main" id="{A50252F3-C7DB-B8CC-29D8-A83CCF055475}"/>
                </a:ext>
              </a:extLst>
            </p:cNvPr>
            <p:cNvSpPr/>
            <p:nvPr/>
          </p:nvSpPr>
          <p:spPr>
            <a:xfrm>
              <a:off x="7992570" y="448888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9" name="Oval 34128">
              <a:extLst>
                <a:ext uri="{FF2B5EF4-FFF2-40B4-BE49-F238E27FC236}">
                  <a16:creationId xmlns:a16="http://schemas.microsoft.com/office/drawing/2014/main" id="{47CD1BD7-4AB7-9691-4E41-D8F9CD631E6C}"/>
                </a:ext>
              </a:extLst>
            </p:cNvPr>
            <p:cNvSpPr/>
            <p:nvPr/>
          </p:nvSpPr>
          <p:spPr>
            <a:xfrm>
              <a:off x="8036111" y="4412685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30" name="Oval 34129">
              <a:extLst>
                <a:ext uri="{FF2B5EF4-FFF2-40B4-BE49-F238E27FC236}">
                  <a16:creationId xmlns:a16="http://schemas.microsoft.com/office/drawing/2014/main" id="{2861D6C7-6B77-D782-6F87-C327BA5C3E53}"/>
                </a:ext>
              </a:extLst>
            </p:cNvPr>
            <p:cNvSpPr/>
            <p:nvPr/>
          </p:nvSpPr>
          <p:spPr>
            <a:xfrm>
              <a:off x="7132593" y="4761031"/>
              <a:ext cx="98132" cy="249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6" descr="Gaussian filter, or Gaussian blur — Librow — Digital LCD dashboards for  cars and boats">
            <a:extLst>
              <a:ext uri="{FF2B5EF4-FFF2-40B4-BE49-F238E27FC236}">
                <a16:creationId xmlns:a16="http://schemas.microsoft.com/office/drawing/2014/main" id="{DF10075C-CBC2-5FF4-8466-35803851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70" y="3825633"/>
            <a:ext cx="1843895" cy="222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PSTricks/pst-plot/3D/contour">
            <a:extLst>
              <a:ext uri="{FF2B5EF4-FFF2-40B4-BE49-F238E27FC236}">
                <a16:creationId xmlns:a16="http://schemas.microsoft.com/office/drawing/2014/main" id="{D14310C0-4278-17AE-5A7D-8A5EB757A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100" y="4813421"/>
            <a:ext cx="3089436" cy="119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Lannyland Blog: How to find all the modes of a 3D probability distribution  surface">
            <a:extLst>
              <a:ext uri="{FF2B5EF4-FFF2-40B4-BE49-F238E27FC236}">
                <a16:creationId xmlns:a16="http://schemas.microsoft.com/office/drawing/2014/main" id="{6898238E-2B0D-EA64-38C3-DEA21364D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177" y="2504172"/>
            <a:ext cx="2643855" cy="66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annyland Blog: How to find all the modes of a 3D probability distribution  surface">
            <a:extLst>
              <a:ext uri="{FF2B5EF4-FFF2-40B4-BE49-F238E27FC236}">
                <a16:creationId xmlns:a16="http://schemas.microsoft.com/office/drawing/2014/main" id="{65AE6B76-6FD0-90F7-52F0-E8BF7029D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432" y="2765338"/>
            <a:ext cx="2077046" cy="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STricks/pst-plot/3D/contour">
            <a:extLst>
              <a:ext uri="{FF2B5EF4-FFF2-40B4-BE49-F238E27FC236}">
                <a16:creationId xmlns:a16="http://schemas.microsoft.com/office/drawing/2014/main" id="{4E16AAA1-C5EC-4175-6940-C2516CFFA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541" y="3182664"/>
            <a:ext cx="2482550" cy="98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Lannyland Blog: How to find all the modes of a 3D probability distribution  surface">
            <a:extLst>
              <a:ext uri="{FF2B5EF4-FFF2-40B4-BE49-F238E27FC236}">
                <a16:creationId xmlns:a16="http://schemas.microsoft.com/office/drawing/2014/main" id="{049E7E66-A9FB-3125-E8EE-3F483BEF1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58" y="4232970"/>
            <a:ext cx="2302226" cy="56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Lannyland Blog: How to find all the modes of a 3D probability distribution  surface">
            <a:extLst>
              <a:ext uri="{FF2B5EF4-FFF2-40B4-BE49-F238E27FC236}">
                <a16:creationId xmlns:a16="http://schemas.microsoft.com/office/drawing/2014/main" id="{EB6FA89E-EAC7-6111-9516-D38611651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384" y="4348613"/>
            <a:ext cx="2396457" cy="65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2B0FE18-AC66-558F-F05B-01269F090D0F}"/>
              </a:ext>
            </a:extLst>
          </p:cNvPr>
          <p:cNvSpPr txBox="1"/>
          <p:nvPr/>
        </p:nvSpPr>
        <p:spPr>
          <a:xfrm>
            <a:off x="2039671" y="1541873"/>
            <a:ext cx="77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here is an idea to generate samples without </a:t>
            </a:r>
            <a:r>
              <a:rPr lang="en-US" dirty="0">
                <a:solidFill>
                  <a:srgbClr val="C00000"/>
                </a:solidFill>
              </a:rPr>
              <a:t>explicitly</a:t>
            </a:r>
            <a:r>
              <a:rPr lang="en-US" dirty="0"/>
              <a:t> learning the distribution: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6121B44-9BD3-0288-A25F-174DFC3D2EAE}"/>
              </a:ext>
            </a:extLst>
          </p:cNvPr>
          <p:cNvSpPr/>
          <p:nvPr/>
        </p:nvSpPr>
        <p:spPr>
          <a:xfrm>
            <a:off x="282510" y="176494"/>
            <a:ext cx="4507204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Implicit Density Models (GANs)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A58DA3-82A9-B82A-B834-AAB212D8540B}"/>
              </a:ext>
            </a:extLst>
          </p:cNvPr>
          <p:cNvSpPr txBox="1"/>
          <p:nvPr/>
        </p:nvSpPr>
        <p:spPr>
          <a:xfrm>
            <a:off x="195185" y="887697"/>
            <a:ext cx="11801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We don’t need those distributions. We just need to generate samples (who cares about their probability values)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655E3E8-95C8-BD77-4659-E5256072DA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702" t="11356" r="44264" b="16148"/>
          <a:stretch/>
        </p:blipFill>
        <p:spPr>
          <a:xfrm>
            <a:off x="8708577" y="287159"/>
            <a:ext cx="746234" cy="36105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827365-8F0B-57F3-1D0A-BC4B272D328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913" b="-1584"/>
          <a:stretch/>
        </p:blipFill>
        <p:spPr>
          <a:xfrm>
            <a:off x="9726950" y="239288"/>
            <a:ext cx="783772" cy="4515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ADCBBDA-3CC4-8E05-50A7-F47341064525}"/>
              </a:ext>
            </a:extLst>
          </p:cNvPr>
          <p:cNvSpPr txBox="1"/>
          <p:nvPr/>
        </p:nvSpPr>
        <p:spPr>
          <a:xfrm>
            <a:off x="5769429" y="252232"/>
            <a:ext cx="4918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Why worry about learning                 or            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81CA43-9B99-73CE-6607-FC5D69D69F0A}"/>
              </a:ext>
            </a:extLst>
          </p:cNvPr>
          <p:cNvSpPr txBox="1"/>
          <p:nvPr/>
        </p:nvSpPr>
        <p:spPr>
          <a:xfrm>
            <a:off x="-44633" y="1947357"/>
            <a:ext cx="1228126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density has been learnt </a:t>
            </a:r>
            <a:r>
              <a:rPr lang="en-US" dirty="0">
                <a:solidFill>
                  <a:srgbClr val="C00000"/>
                </a:solidFill>
              </a:rPr>
              <a:t>implicitly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not by MLE but by forcing competition between G and 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0BFA6-0CFF-A0C1-73D7-2831EF7F0253}"/>
              </a:ext>
            </a:extLst>
          </p:cNvPr>
          <p:cNvSpPr txBox="1"/>
          <p:nvPr/>
        </p:nvSpPr>
        <p:spPr>
          <a:xfrm>
            <a:off x="7063553" y="5513522"/>
            <a:ext cx="60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1932351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8EF2D4C-6F16-D9E7-3C45-F6367A8FA439}"/>
              </a:ext>
            </a:extLst>
          </p:cNvPr>
          <p:cNvSpPr/>
          <p:nvPr/>
        </p:nvSpPr>
        <p:spPr>
          <a:xfrm>
            <a:off x="3867666" y="140457"/>
            <a:ext cx="4495692" cy="2664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A13EFA-7F01-512D-D3CD-03EA3017790C}"/>
              </a:ext>
            </a:extLst>
          </p:cNvPr>
          <p:cNvCxnSpPr>
            <a:cxnSpLocks/>
          </p:cNvCxnSpPr>
          <p:nvPr/>
        </p:nvCxnSpPr>
        <p:spPr>
          <a:xfrm flipV="1">
            <a:off x="2659903" y="1595818"/>
            <a:ext cx="1169629" cy="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23C6DF-B3E3-152F-EBD5-A882BD98C40C}"/>
              </a:ext>
            </a:extLst>
          </p:cNvPr>
          <p:cNvSpPr txBox="1"/>
          <p:nvPr/>
        </p:nvSpPr>
        <p:spPr>
          <a:xfrm>
            <a:off x="1731190" y="1113910"/>
            <a:ext cx="1030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DAE9B6-71AD-66FA-1A6D-0982236BB3F4}"/>
              </a:ext>
            </a:extLst>
          </p:cNvPr>
          <p:cNvSpPr txBox="1"/>
          <p:nvPr/>
        </p:nvSpPr>
        <p:spPr>
          <a:xfrm>
            <a:off x="9217311" y="3428999"/>
            <a:ext cx="1938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Previously unseen,</a:t>
            </a:r>
          </a:p>
          <a:p>
            <a:pPr algn="ctr"/>
            <a:r>
              <a:rPr lang="en-US" dirty="0"/>
              <a:t>realistic data</a:t>
            </a:r>
          </a:p>
        </p:txBody>
      </p:sp>
      <p:pic>
        <p:nvPicPr>
          <p:cNvPr id="9" name="Picture 2" descr="VideoForensicsHQ Dataset | Papers With Code">
            <a:extLst>
              <a:ext uri="{FF2B5EF4-FFF2-40B4-BE49-F238E27FC236}">
                <a16:creationId xmlns:a16="http://schemas.microsoft.com/office/drawing/2014/main" id="{575FE2E4-2E57-88FD-06D8-C8FB733B4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09" y="1898740"/>
            <a:ext cx="2237014" cy="226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I can draw human faces with 93% of input pixels removed from training data.  Also, compared to originals drawn faces are different people. Because it  doesnt copy, it learns. : r/aiwars">
            <a:extLst>
              <a:ext uri="{FF2B5EF4-FFF2-40B4-BE49-F238E27FC236}">
                <a16:creationId xmlns:a16="http://schemas.microsoft.com/office/drawing/2014/main" id="{46B95E4C-5065-B0E8-3519-5115067C3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068300" y="4075331"/>
            <a:ext cx="2237014" cy="224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085C31C-C0DD-8DF0-722F-C8078C0D200E}"/>
              </a:ext>
            </a:extLst>
          </p:cNvPr>
          <p:cNvSpPr txBox="1"/>
          <p:nvPr/>
        </p:nvSpPr>
        <p:spPr>
          <a:xfrm>
            <a:off x="5381726" y="205446"/>
            <a:ext cx="121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Generative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Models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A24853-5C05-CE37-C791-5903E14B043C}"/>
              </a:ext>
            </a:extLst>
          </p:cNvPr>
          <p:cNvGrpSpPr/>
          <p:nvPr/>
        </p:nvGrpSpPr>
        <p:grpSpPr>
          <a:xfrm>
            <a:off x="4000780" y="845333"/>
            <a:ext cx="4229463" cy="1615781"/>
            <a:chOff x="54430" y="2504172"/>
            <a:chExt cx="12074120" cy="36886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F1D20E8-3670-B921-4F60-9370377BA752}"/>
                </a:ext>
              </a:extLst>
            </p:cNvPr>
            <p:cNvSpPr/>
            <p:nvPr/>
          </p:nvSpPr>
          <p:spPr>
            <a:xfrm>
              <a:off x="5594798" y="4650470"/>
              <a:ext cx="112540" cy="431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pic>
          <p:nvPicPr>
            <p:cNvPr id="42" name="Picture 4" descr="Generative adversarial networks explained - IBM Developer">
              <a:extLst>
                <a:ext uri="{FF2B5EF4-FFF2-40B4-BE49-F238E27FC236}">
                  <a16:creationId xmlns:a16="http://schemas.microsoft.com/office/drawing/2014/main" id="{318DFD33-346B-9E7A-03C4-76A3176F2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3248" y="2851121"/>
              <a:ext cx="6238691" cy="3192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D4AEDAD-1A42-0E65-799F-97E586E96E41}"/>
                </a:ext>
              </a:extLst>
            </p:cNvPr>
            <p:cNvSpPr/>
            <p:nvPr/>
          </p:nvSpPr>
          <p:spPr>
            <a:xfrm>
              <a:off x="7507460" y="3342365"/>
              <a:ext cx="1374960" cy="877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3433ED0-DA41-289E-D79C-480DD4F85716}"/>
                </a:ext>
              </a:extLst>
            </p:cNvPr>
            <p:cNvGrpSpPr/>
            <p:nvPr/>
          </p:nvGrpSpPr>
          <p:grpSpPr>
            <a:xfrm>
              <a:off x="3689597" y="2790833"/>
              <a:ext cx="1739050" cy="1704932"/>
              <a:chOff x="3864585" y="1322933"/>
              <a:chExt cx="2354986" cy="2277285"/>
            </a:xfrm>
          </p:grpSpPr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8C2E9D0F-B03F-BCFB-CD48-2731129BC6F0}"/>
                  </a:ext>
                </a:extLst>
              </p:cNvPr>
              <p:cNvSpPr/>
              <p:nvPr/>
            </p:nvSpPr>
            <p:spPr>
              <a:xfrm>
                <a:off x="3864585" y="1322933"/>
                <a:ext cx="2243011" cy="21375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0F45654F-5A55-D33A-80C6-FF3E338FAFD5}"/>
                  </a:ext>
                </a:extLst>
              </p:cNvPr>
              <p:cNvSpPr/>
              <p:nvPr/>
            </p:nvSpPr>
            <p:spPr>
              <a:xfrm>
                <a:off x="5025538" y="3219681"/>
                <a:ext cx="1194033" cy="380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C180BC-0576-9902-5FAB-7D201148060B}"/>
                </a:ext>
              </a:extLst>
            </p:cNvPr>
            <p:cNvSpPr txBox="1"/>
            <p:nvPr/>
          </p:nvSpPr>
          <p:spPr>
            <a:xfrm>
              <a:off x="3621676" y="3921274"/>
              <a:ext cx="1814606" cy="471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True images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5BCFC53-FEE6-48B4-723B-76D82217431A}"/>
                </a:ext>
              </a:extLst>
            </p:cNvPr>
            <p:cNvGrpSpPr/>
            <p:nvPr/>
          </p:nvGrpSpPr>
          <p:grpSpPr>
            <a:xfrm>
              <a:off x="3244676" y="2921992"/>
              <a:ext cx="2838260" cy="1020237"/>
              <a:chOff x="881744" y="4049486"/>
              <a:chExt cx="10232570" cy="2492587"/>
            </a:xfrm>
          </p:grpSpPr>
          <p:sp>
            <p:nvSpPr>
              <p:cNvPr id="251" name="Parallelogram 250">
                <a:extLst>
                  <a:ext uri="{FF2B5EF4-FFF2-40B4-BE49-F238E27FC236}">
                    <a16:creationId xmlns:a16="http://schemas.microsoft.com/office/drawing/2014/main" id="{6762451A-5E13-C223-AC5D-74EC5597413D}"/>
                  </a:ext>
                </a:extLst>
              </p:cNvPr>
              <p:cNvSpPr/>
              <p:nvPr/>
            </p:nvSpPr>
            <p:spPr>
              <a:xfrm>
                <a:off x="881744" y="4049486"/>
                <a:ext cx="10232570" cy="2492587"/>
              </a:xfrm>
              <a:prstGeom prst="parallelogram">
                <a:avLst>
                  <a:gd name="adj" fmla="val 9432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C55002C8-7534-B532-396F-7B018C075A27}"/>
                  </a:ext>
                </a:extLst>
              </p:cNvPr>
              <p:cNvSpPr/>
              <p:nvPr/>
            </p:nvSpPr>
            <p:spPr>
              <a:xfrm>
                <a:off x="4398691" y="599630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E43B318C-5649-8493-B3F2-A2B71E73C234}"/>
                  </a:ext>
                </a:extLst>
              </p:cNvPr>
              <p:cNvSpPr/>
              <p:nvPr/>
            </p:nvSpPr>
            <p:spPr>
              <a:xfrm>
                <a:off x="3282083" y="574493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CA597988-B40C-8192-F8C6-B3AA9C79B4DC}"/>
                  </a:ext>
                </a:extLst>
              </p:cNvPr>
              <p:cNvSpPr/>
              <p:nvPr/>
            </p:nvSpPr>
            <p:spPr>
              <a:xfrm>
                <a:off x="3667762" y="580326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1908FF23-F2D8-5778-56B3-1795AC20C8D7}"/>
                  </a:ext>
                </a:extLst>
              </p:cNvPr>
              <p:cNvSpPr/>
              <p:nvPr/>
            </p:nvSpPr>
            <p:spPr>
              <a:xfrm>
                <a:off x="2824018" y="5973446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D39B2E80-A445-644C-72EB-10BA13C82B77}"/>
                  </a:ext>
                </a:extLst>
              </p:cNvPr>
              <p:cNvSpPr/>
              <p:nvPr/>
            </p:nvSpPr>
            <p:spPr>
              <a:xfrm>
                <a:off x="6339674" y="6260592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F712EA35-3927-657A-E616-57345AB986CD}"/>
                  </a:ext>
                </a:extLst>
              </p:cNvPr>
              <p:cNvSpPr/>
              <p:nvPr/>
            </p:nvSpPr>
            <p:spPr>
              <a:xfrm>
                <a:off x="6840880" y="6305430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A6673C61-B045-8717-AEF7-48A1888A0DAC}"/>
                  </a:ext>
                </a:extLst>
              </p:cNvPr>
              <p:cNvSpPr/>
              <p:nvPr/>
            </p:nvSpPr>
            <p:spPr>
              <a:xfrm>
                <a:off x="3412711" y="6305430"/>
                <a:ext cx="261257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AF8B1C-918A-DF07-1DBB-6FD6DF6E479E}"/>
                  </a:ext>
                </a:extLst>
              </p:cNvPr>
              <p:cNvSpPr/>
              <p:nvPr/>
            </p:nvSpPr>
            <p:spPr>
              <a:xfrm>
                <a:off x="7406935" y="6234469"/>
                <a:ext cx="261257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29149B24-DD14-729C-D213-0B133BB4FACB}"/>
                  </a:ext>
                </a:extLst>
              </p:cNvPr>
              <p:cNvSpPr/>
              <p:nvPr/>
            </p:nvSpPr>
            <p:spPr>
              <a:xfrm>
                <a:off x="6940436" y="4397828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DA008116-A7F9-14D9-E776-1EBE51D15F01}"/>
                  </a:ext>
                </a:extLst>
              </p:cNvPr>
              <p:cNvSpPr/>
              <p:nvPr/>
            </p:nvSpPr>
            <p:spPr>
              <a:xfrm>
                <a:off x="7092836" y="4550228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7B6223DF-9F02-62E5-6DC0-FE4E4B29DE0F}"/>
                  </a:ext>
                </a:extLst>
              </p:cNvPr>
              <p:cNvSpPr/>
              <p:nvPr/>
            </p:nvSpPr>
            <p:spPr>
              <a:xfrm>
                <a:off x="6792686" y="4526643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F47AFCAA-A3B5-0D5C-761E-70979D444DBE}"/>
                  </a:ext>
                </a:extLst>
              </p:cNvPr>
              <p:cNvSpPr/>
              <p:nvPr/>
            </p:nvSpPr>
            <p:spPr>
              <a:xfrm>
                <a:off x="9308181" y="4352109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805B6D1-93CA-C705-1345-304BE9CDE319}"/>
                </a:ext>
              </a:extLst>
            </p:cNvPr>
            <p:cNvSpPr/>
            <p:nvPr/>
          </p:nvSpPr>
          <p:spPr>
            <a:xfrm>
              <a:off x="2352459" y="4659584"/>
              <a:ext cx="1247006" cy="1110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235DB52-F819-427B-16FC-60391AAC87F0}"/>
                </a:ext>
              </a:extLst>
            </p:cNvPr>
            <p:cNvGrpSpPr/>
            <p:nvPr/>
          </p:nvGrpSpPr>
          <p:grpSpPr>
            <a:xfrm>
              <a:off x="7375558" y="3182947"/>
              <a:ext cx="2671652" cy="976122"/>
              <a:chOff x="5509948" y="3925975"/>
              <a:chExt cx="3617897" cy="130381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3BC6D4E5-7A3F-EAE7-90EE-7ECC1A96BC23}"/>
                  </a:ext>
                </a:extLst>
              </p:cNvPr>
              <p:cNvSpPr/>
              <p:nvPr/>
            </p:nvSpPr>
            <p:spPr>
              <a:xfrm>
                <a:off x="5730386" y="4366499"/>
                <a:ext cx="2589554" cy="8632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99" name="Parallelogram 198">
                <a:extLst>
                  <a:ext uri="{FF2B5EF4-FFF2-40B4-BE49-F238E27FC236}">
                    <a16:creationId xmlns:a16="http://schemas.microsoft.com/office/drawing/2014/main" id="{0DDBD396-DA42-7FC6-D3C1-BA36F38469F6}"/>
                  </a:ext>
                </a:extLst>
              </p:cNvPr>
              <p:cNvSpPr/>
              <p:nvPr/>
            </p:nvSpPr>
            <p:spPr>
              <a:xfrm>
                <a:off x="5509948" y="3925975"/>
                <a:ext cx="3617897" cy="1293785"/>
              </a:xfrm>
              <a:prstGeom prst="parallelogram">
                <a:avLst>
                  <a:gd name="adj" fmla="val 4357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6F1DAE0-2E68-C068-49B2-DF0B8E3BD472}"/>
                  </a:ext>
                </a:extLst>
              </p:cNvPr>
              <p:cNvSpPr/>
              <p:nvPr/>
            </p:nvSpPr>
            <p:spPr>
              <a:xfrm>
                <a:off x="7078163" y="451068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95C942D3-1CAC-A0EC-DED3-4BF0F42F71F8}"/>
                  </a:ext>
                </a:extLst>
              </p:cNvPr>
              <p:cNvSpPr/>
              <p:nvPr/>
            </p:nvSpPr>
            <p:spPr>
              <a:xfrm>
                <a:off x="7230563" y="466308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045CA7-91A3-694F-3D5C-E7267EF1FD1F}"/>
                  </a:ext>
                </a:extLst>
              </p:cNvPr>
              <p:cNvSpPr/>
              <p:nvPr/>
            </p:nvSpPr>
            <p:spPr>
              <a:xfrm>
                <a:off x="7078162" y="454333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92F5E01D-9C72-EE5D-B1A9-3FD74E2A7244}"/>
                  </a:ext>
                </a:extLst>
              </p:cNvPr>
              <p:cNvSpPr/>
              <p:nvPr/>
            </p:nvSpPr>
            <p:spPr>
              <a:xfrm>
                <a:off x="6218187" y="469573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247B6BA-AB76-326F-AF22-5BD44F820BCB}"/>
                  </a:ext>
                </a:extLst>
              </p:cNvPr>
              <p:cNvSpPr/>
              <p:nvPr/>
            </p:nvSpPr>
            <p:spPr>
              <a:xfrm>
                <a:off x="7110819" y="479370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60B7595D-EBD5-9C34-B8C6-35BD78FAFD05}"/>
                  </a:ext>
                </a:extLst>
              </p:cNvPr>
              <p:cNvSpPr/>
              <p:nvPr/>
            </p:nvSpPr>
            <p:spPr>
              <a:xfrm>
                <a:off x="7110819" y="458687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B897B5B-0228-A614-2A32-76ADD7DC1F1C}"/>
                  </a:ext>
                </a:extLst>
              </p:cNvPr>
              <p:cNvSpPr/>
              <p:nvPr/>
            </p:nvSpPr>
            <p:spPr>
              <a:xfrm>
                <a:off x="7252333" y="456510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2F9B9616-229C-701D-1250-5D274C21ECD0}"/>
                  </a:ext>
                </a:extLst>
              </p:cNvPr>
              <p:cNvSpPr/>
              <p:nvPr/>
            </p:nvSpPr>
            <p:spPr>
              <a:xfrm>
                <a:off x="7110819" y="471750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7AAADB6A-E11A-1E9E-6BA6-E1CECD46AC54}"/>
                  </a:ext>
                </a:extLst>
              </p:cNvPr>
              <p:cNvSpPr/>
              <p:nvPr/>
            </p:nvSpPr>
            <p:spPr>
              <a:xfrm>
                <a:off x="7263219" y="476104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A062ED71-A783-DF73-D6E3-43F16579B8DC}"/>
                  </a:ext>
                </a:extLst>
              </p:cNvPr>
              <p:cNvSpPr/>
              <p:nvPr/>
            </p:nvSpPr>
            <p:spPr>
              <a:xfrm>
                <a:off x="8199394" y="426029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E57D9B98-A687-370F-1903-DDBC6BB136D4}"/>
                  </a:ext>
                </a:extLst>
              </p:cNvPr>
              <p:cNvSpPr/>
              <p:nvPr/>
            </p:nvSpPr>
            <p:spPr>
              <a:xfrm>
                <a:off x="8155851" y="442358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B127512B-AF10-005E-821A-D61FA71B2531}"/>
                  </a:ext>
                </a:extLst>
              </p:cNvPr>
              <p:cNvSpPr/>
              <p:nvPr/>
            </p:nvSpPr>
            <p:spPr>
              <a:xfrm>
                <a:off x="8308251" y="428207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1B17544C-C915-43A1-7F12-8B8DE23468A6}"/>
                  </a:ext>
                </a:extLst>
              </p:cNvPr>
              <p:cNvSpPr/>
              <p:nvPr/>
            </p:nvSpPr>
            <p:spPr>
              <a:xfrm>
                <a:off x="7295880" y="460864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362B6002-7F37-9C1E-E488-9727ABB90C45}"/>
                  </a:ext>
                </a:extLst>
              </p:cNvPr>
              <p:cNvSpPr/>
              <p:nvPr/>
            </p:nvSpPr>
            <p:spPr>
              <a:xfrm>
                <a:off x="7110821" y="453244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59D34204-EAAF-34D3-F0C2-E12A0395A750}"/>
                  </a:ext>
                </a:extLst>
              </p:cNvPr>
              <p:cNvSpPr/>
              <p:nvPr/>
            </p:nvSpPr>
            <p:spPr>
              <a:xfrm>
                <a:off x="7056391" y="444535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9A016C3C-60B5-0B1E-21C2-503891D7BE5E}"/>
                  </a:ext>
                </a:extLst>
              </p:cNvPr>
              <p:cNvSpPr/>
              <p:nvPr/>
            </p:nvSpPr>
            <p:spPr>
              <a:xfrm>
                <a:off x="7350307" y="475015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DEAA5470-7840-2F12-41FA-0677B1E4E79F}"/>
                  </a:ext>
                </a:extLst>
              </p:cNvPr>
              <p:cNvSpPr/>
              <p:nvPr/>
            </p:nvSpPr>
            <p:spPr>
              <a:xfrm>
                <a:off x="6980190" y="482635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DB44C856-95B9-443F-638D-3B79E0499CB5}"/>
                  </a:ext>
                </a:extLst>
              </p:cNvPr>
              <p:cNvSpPr/>
              <p:nvPr/>
            </p:nvSpPr>
            <p:spPr>
              <a:xfrm>
                <a:off x="7099932" y="497875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0B4835F2-C560-3E9D-DA74-CB65F3457A21}"/>
                  </a:ext>
                </a:extLst>
              </p:cNvPr>
              <p:cNvSpPr/>
              <p:nvPr/>
            </p:nvSpPr>
            <p:spPr>
              <a:xfrm>
                <a:off x="7230563" y="497875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77C058E0-AACF-BADD-91DB-873AD65A7080}"/>
                  </a:ext>
                </a:extLst>
              </p:cNvPr>
              <p:cNvSpPr/>
              <p:nvPr/>
            </p:nvSpPr>
            <p:spPr>
              <a:xfrm>
                <a:off x="7197909" y="485900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0CB6387C-15B0-6D65-13F9-F2321DAF2E49}"/>
                  </a:ext>
                </a:extLst>
              </p:cNvPr>
              <p:cNvSpPr/>
              <p:nvPr/>
            </p:nvSpPr>
            <p:spPr>
              <a:xfrm>
                <a:off x="7121708" y="468483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AEA65866-97C5-8278-C207-07CBE8F789BB}"/>
                  </a:ext>
                </a:extLst>
              </p:cNvPr>
              <p:cNvSpPr/>
              <p:nvPr/>
            </p:nvSpPr>
            <p:spPr>
              <a:xfrm>
                <a:off x="7274108" y="449978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568FB78A-4D42-98D6-A965-0A8D1111FE77}"/>
                  </a:ext>
                </a:extLst>
              </p:cNvPr>
              <p:cNvSpPr/>
              <p:nvPr/>
            </p:nvSpPr>
            <p:spPr>
              <a:xfrm>
                <a:off x="7274108" y="43147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9B7E9709-3F3F-0E97-1907-CD78B66C5A3E}"/>
                  </a:ext>
                </a:extLst>
              </p:cNvPr>
              <p:cNvSpPr/>
              <p:nvPr/>
            </p:nvSpPr>
            <p:spPr>
              <a:xfrm>
                <a:off x="7034622" y="417320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A671E6AA-F8BC-FE33-FEB9-D7CE266F6977}"/>
                  </a:ext>
                </a:extLst>
              </p:cNvPr>
              <p:cNvSpPr/>
              <p:nvPr/>
            </p:nvSpPr>
            <p:spPr>
              <a:xfrm>
                <a:off x="7067278" y="426029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DB2B101D-C937-4FA0-49A7-2062AD4682EA}"/>
                  </a:ext>
                </a:extLst>
              </p:cNvPr>
              <p:cNvSpPr/>
              <p:nvPr/>
            </p:nvSpPr>
            <p:spPr>
              <a:xfrm>
                <a:off x="8079653" y="42058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7ECB91C-5721-42CF-CA42-E25B522A0B56}"/>
                  </a:ext>
                </a:extLst>
              </p:cNvPr>
              <p:cNvSpPr/>
              <p:nvPr/>
            </p:nvSpPr>
            <p:spPr>
              <a:xfrm>
                <a:off x="7981680" y="412966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2CCEF73A-5F6B-4C67-9E38-3F1DE83A40BC}"/>
                  </a:ext>
                </a:extLst>
              </p:cNvPr>
              <p:cNvSpPr/>
              <p:nvPr/>
            </p:nvSpPr>
            <p:spPr>
              <a:xfrm>
                <a:off x="8166738" y="428206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A84E80B5-C971-D1A7-2DBC-F430B0E74418}"/>
                  </a:ext>
                </a:extLst>
              </p:cNvPr>
              <p:cNvSpPr/>
              <p:nvPr/>
            </p:nvSpPr>
            <p:spPr>
              <a:xfrm>
                <a:off x="8134080" y="428206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B875A281-DC48-BE83-308E-52D2BED67082}"/>
                  </a:ext>
                </a:extLst>
              </p:cNvPr>
              <p:cNvSpPr/>
              <p:nvPr/>
            </p:nvSpPr>
            <p:spPr>
              <a:xfrm>
                <a:off x="8351794" y="416231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D8950DAD-407F-0E5B-38AA-3BEF4F206BB4}"/>
                  </a:ext>
                </a:extLst>
              </p:cNvPr>
              <p:cNvSpPr/>
              <p:nvPr/>
            </p:nvSpPr>
            <p:spPr>
              <a:xfrm>
                <a:off x="8547737" y="444534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60E18CBC-FAAA-273D-C4DF-F3097687ECE4}"/>
                  </a:ext>
                </a:extLst>
              </p:cNvPr>
              <p:cNvSpPr/>
              <p:nvPr/>
            </p:nvSpPr>
            <p:spPr>
              <a:xfrm>
                <a:off x="8482423" y="443446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BD8803C6-875D-A281-671B-E9115C2836A4}"/>
                  </a:ext>
                </a:extLst>
              </p:cNvPr>
              <p:cNvSpPr/>
              <p:nvPr/>
            </p:nvSpPr>
            <p:spPr>
              <a:xfrm>
                <a:off x="6033135" y="464129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E0DFE179-9AEA-7C77-FBAA-33067930B7A4}"/>
                  </a:ext>
                </a:extLst>
              </p:cNvPr>
              <p:cNvSpPr/>
              <p:nvPr/>
            </p:nvSpPr>
            <p:spPr>
              <a:xfrm>
                <a:off x="6098451" y="464129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193E87E3-ECD9-581F-27E6-1DF019E923CC}"/>
                  </a:ext>
                </a:extLst>
              </p:cNvPr>
              <p:cNvSpPr/>
              <p:nvPr/>
            </p:nvSpPr>
            <p:spPr>
              <a:xfrm>
                <a:off x="6250851" y="480457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66C3F840-81BC-F8CD-69D0-28B8A6DE7E4A}"/>
                  </a:ext>
                </a:extLst>
              </p:cNvPr>
              <p:cNvSpPr/>
              <p:nvPr/>
            </p:nvSpPr>
            <p:spPr>
              <a:xfrm>
                <a:off x="6250851" y="497875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0694CB52-D6E8-51E9-D2DE-EE1C34A9367C}"/>
                  </a:ext>
                </a:extLst>
              </p:cNvPr>
              <p:cNvSpPr/>
              <p:nvPr/>
            </p:nvSpPr>
            <p:spPr>
              <a:xfrm>
                <a:off x="5695679" y="504406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B69D692D-9E92-50A4-C6F3-E997CA20DAB1}"/>
                  </a:ext>
                </a:extLst>
              </p:cNvPr>
              <p:cNvSpPr/>
              <p:nvPr/>
            </p:nvSpPr>
            <p:spPr>
              <a:xfrm>
                <a:off x="6250851" y="40861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B120264D-E77F-E0ED-136E-A1649FA42B0D}"/>
                  </a:ext>
                </a:extLst>
              </p:cNvPr>
              <p:cNvSpPr/>
              <p:nvPr/>
            </p:nvSpPr>
            <p:spPr>
              <a:xfrm>
                <a:off x="6980193" y="460863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97C4720-F175-387F-96B1-1EC1F413CE36}"/>
                  </a:ext>
                </a:extLst>
              </p:cNvPr>
              <p:cNvSpPr/>
              <p:nvPr/>
            </p:nvSpPr>
            <p:spPr>
              <a:xfrm>
                <a:off x="7132593" y="467394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66C6FCE4-FF1E-EBA5-355F-EA0D28C8D377}"/>
                  </a:ext>
                </a:extLst>
              </p:cNvPr>
              <p:cNvSpPr/>
              <p:nvPr/>
            </p:nvSpPr>
            <p:spPr>
              <a:xfrm>
                <a:off x="7295879" y="463040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D23DB9AE-844B-6BA2-AF88-2AD66F80EFA3}"/>
                  </a:ext>
                </a:extLst>
              </p:cNvPr>
              <p:cNvSpPr/>
              <p:nvPr/>
            </p:nvSpPr>
            <p:spPr>
              <a:xfrm>
                <a:off x="7208794" y="471748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B80A6D4E-6F3F-2A23-E94B-6A650CD07A73}"/>
                  </a:ext>
                </a:extLst>
              </p:cNvPr>
              <p:cNvSpPr/>
              <p:nvPr/>
            </p:nvSpPr>
            <p:spPr>
              <a:xfrm>
                <a:off x="7328537" y="470660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71554E13-09C5-617D-FC6A-DB36E1E112D3}"/>
                  </a:ext>
                </a:extLst>
              </p:cNvPr>
              <p:cNvSpPr/>
              <p:nvPr/>
            </p:nvSpPr>
            <p:spPr>
              <a:xfrm>
                <a:off x="8210281" y="410788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5C3EF974-5CF1-74A9-661B-088AA2BF3E9E}"/>
                  </a:ext>
                </a:extLst>
              </p:cNvPr>
              <p:cNvSpPr/>
              <p:nvPr/>
            </p:nvSpPr>
            <p:spPr>
              <a:xfrm>
                <a:off x="7089049" y="461951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AE54BF7C-2455-6560-8FC0-1422B0670DE2}"/>
                  </a:ext>
                </a:extLst>
              </p:cNvPr>
              <p:cNvSpPr/>
              <p:nvPr/>
            </p:nvSpPr>
            <p:spPr>
              <a:xfrm>
                <a:off x="6991079" y="477191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BAD31702-BFE1-8DCF-6845-4C0DC9E6D2AC}"/>
                  </a:ext>
                </a:extLst>
              </p:cNvPr>
              <p:cNvSpPr/>
              <p:nvPr/>
            </p:nvSpPr>
            <p:spPr>
              <a:xfrm>
                <a:off x="8362683" y="410788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6348F94-8431-9AE8-8F9F-569A997B0A88}"/>
                  </a:ext>
                </a:extLst>
              </p:cNvPr>
              <p:cNvSpPr/>
              <p:nvPr/>
            </p:nvSpPr>
            <p:spPr>
              <a:xfrm>
                <a:off x="7252336" y="481546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10FEA229-AD81-ED3F-05CD-96FC25B65D66}"/>
                  </a:ext>
                </a:extLst>
              </p:cNvPr>
              <p:cNvSpPr/>
              <p:nvPr/>
            </p:nvSpPr>
            <p:spPr>
              <a:xfrm>
                <a:off x="7992570" y="448888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DF33D8AA-268E-83F4-6C05-3ECA07D10A32}"/>
                  </a:ext>
                </a:extLst>
              </p:cNvPr>
              <p:cNvSpPr/>
              <p:nvPr/>
            </p:nvSpPr>
            <p:spPr>
              <a:xfrm>
                <a:off x="8036111" y="441268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8035FE2B-6C60-C4CF-BFDB-16EFF44878D0}"/>
                  </a:ext>
                </a:extLst>
              </p:cNvPr>
              <p:cNvSpPr/>
              <p:nvPr/>
            </p:nvSpPr>
            <p:spPr>
              <a:xfrm>
                <a:off x="7132593" y="476103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6655AB0-A536-0C73-6658-748640AD76BB}"/>
                </a:ext>
              </a:extLst>
            </p:cNvPr>
            <p:cNvGrpSpPr/>
            <p:nvPr/>
          </p:nvGrpSpPr>
          <p:grpSpPr>
            <a:xfrm>
              <a:off x="7229211" y="3138549"/>
              <a:ext cx="2838260" cy="1020237"/>
              <a:chOff x="881744" y="4049486"/>
              <a:chExt cx="10232570" cy="2492587"/>
            </a:xfrm>
          </p:grpSpPr>
          <p:sp>
            <p:nvSpPr>
              <p:cNvPr id="185" name="Parallelogram 184">
                <a:extLst>
                  <a:ext uri="{FF2B5EF4-FFF2-40B4-BE49-F238E27FC236}">
                    <a16:creationId xmlns:a16="http://schemas.microsoft.com/office/drawing/2014/main" id="{2F312771-F53F-5E35-7FA3-D8827E01253F}"/>
                  </a:ext>
                </a:extLst>
              </p:cNvPr>
              <p:cNvSpPr/>
              <p:nvPr/>
            </p:nvSpPr>
            <p:spPr>
              <a:xfrm>
                <a:off x="881744" y="4049486"/>
                <a:ext cx="10232570" cy="2492587"/>
              </a:xfrm>
              <a:prstGeom prst="parallelogram">
                <a:avLst>
                  <a:gd name="adj" fmla="val 94320"/>
                </a:avLst>
              </a:prstGeom>
              <a:solidFill>
                <a:srgbClr val="FBE5D6">
                  <a:alpha val="6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75A54B1D-5754-857A-9AAF-6EBFE9C56841}"/>
                  </a:ext>
                </a:extLst>
              </p:cNvPr>
              <p:cNvSpPr/>
              <p:nvPr/>
            </p:nvSpPr>
            <p:spPr>
              <a:xfrm>
                <a:off x="4398691" y="599630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F626E9BE-18C1-8C96-F106-CA41EA62484C}"/>
                  </a:ext>
                </a:extLst>
              </p:cNvPr>
              <p:cNvSpPr/>
              <p:nvPr/>
            </p:nvSpPr>
            <p:spPr>
              <a:xfrm>
                <a:off x="3282083" y="574493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C7AA8FF-9421-D0BE-E646-09AC64435D4E}"/>
                  </a:ext>
                </a:extLst>
              </p:cNvPr>
              <p:cNvSpPr/>
              <p:nvPr/>
            </p:nvSpPr>
            <p:spPr>
              <a:xfrm>
                <a:off x="3667762" y="580326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454C36B4-64D9-F338-53CD-5E3E032FD109}"/>
                  </a:ext>
                </a:extLst>
              </p:cNvPr>
              <p:cNvSpPr/>
              <p:nvPr/>
            </p:nvSpPr>
            <p:spPr>
              <a:xfrm>
                <a:off x="2824018" y="5973446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1EC4EB76-CB16-360B-BBC0-7674BEE350BE}"/>
                  </a:ext>
                </a:extLst>
              </p:cNvPr>
              <p:cNvSpPr/>
              <p:nvPr/>
            </p:nvSpPr>
            <p:spPr>
              <a:xfrm>
                <a:off x="6339674" y="6260592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32F839B-7823-70CB-BBA8-6EE9CDAB6F7D}"/>
                  </a:ext>
                </a:extLst>
              </p:cNvPr>
              <p:cNvSpPr/>
              <p:nvPr/>
            </p:nvSpPr>
            <p:spPr>
              <a:xfrm>
                <a:off x="6840880" y="6305430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AD76F6FB-FA60-15F4-02B6-0E0A561EADA0}"/>
                  </a:ext>
                </a:extLst>
              </p:cNvPr>
              <p:cNvSpPr/>
              <p:nvPr/>
            </p:nvSpPr>
            <p:spPr>
              <a:xfrm>
                <a:off x="3412711" y="6305430"/>
                <a:ext cx="261257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6540ABB-F4D7-147B-8E85-AEE7F0F63C96}"/>
                  </a:ext>
                </a:extLst>
              </p:cNvPr>
              <p:cNvSpPr/>
              <p:nvPr/>
            </p:nvSpPr>
            <p:spPr>
              <a:xfrm>
                <a:off x="7406935" y="6234469"/>
                <a:ext cx="261257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7231425-BF9F-7652-10CF-663985D6112A}"/>
                  </a:ext>
                </a:extLst>
              </p:cNvPr>
              <p:cNvSpPr/>
              <p:nvPr/>
            </p:nvSpPr>
            <p:spPr>
              <a:xfrm>
                <a:off x="6940436" y="4397828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F8EDF0AB-C428-C24D-9311-D0DF32F15093}"/>
                  </a:ext>
                </a:extLst>
              </p:cNvPr>
              <p:cNvSpPr/>
              <p:nvPr/>
            </p:nvSpPr>
            <p:spPr>
              <a:xfrm>
                <a:off x="7092836" y="4550228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1BA4736D-9C10-6A52-8DBF-57384279A445}"/>
                  </a:ext>
                </a:extLst>
              </p:cNvPr>
              <p:cNvSpPr/>
              <p:nvPr/>
            </p:nvSpPr>
            <p:spPr>
              <a:xfrm>
                <a:off x="6792686" y="4526643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14273348-8E64-EC6C-BF0A-D05A311F5A1A}"/>
                  </a:ext>
                </a:extLst>
              </p:cNvPr>
              <p:cNvSpPr/>
              <p:nvPr/>
            </p:nvSpPr>
            <p:spPr>
              <a:xfrm>
                <a:off x="9308181" y="4352109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EF09B09-C561-34FC-ACE7-81AFBF6F1EE1}"/>
                </a:ext>
              </a:extLst>
            </p:cNvPr>
            <p:cNvSpPr/>
            <p:nvPr/>
          </p:nvSpPr>
          <p:spPr>
            <a:xfrm rot="876356">
              <a:off x="8439452" y="3194431"/>
              <a:ext cx="1628459" cy="505430"/>
            </a:xfrm>
            <a:custGeom>
              <a:avLst/>
              <a:gdLst>
                <a:gd name="connsiteX0" fmla="*/ 11200 w 1219514"/>
                <a:gd name="connsiteY0" fmla="*/ 54428 h 675105"/>
                <a:gd name="connsiteX1" fmla="*/ 174486 w 1219514"/>
                <a:gd name="connsiteY1" fmla="*/ 674914 h 675105"/>
                <a:gd name="connsiteX2" fmla="*/ 1219514 w 1219514"/>
                <a:gd name="connsiteY2" fmla="*/ 0 h 675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514" h="675105">
                  <a:moveTo>
                    <a:pt x="11200" y="54428"/>
                  </a:moveTo>
                  <a:cubicBezTo>
                    <a:pt x="-7850" y="369206"/>
                    <a:pt x="-26900" y="683985"/>
                    <a:pt x="174486" y="674914"/>
                  </a:cubicBezTo>
                  <a:cubicBezTo>
                    <a:pt x="375872" y="665843"/>
                    <a:pt x="797693" y="332921"/>
                    <a:pt x="1219514" y="0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39A3F90-A22E-6C80-2540-B25DDD882099}"/>
                </a:ext>
              </a:extLst>
            </p:cNvPr>
            <p:cNvSpPr/>
            <p:nvPr/>
          </p:nvSpPr>
          <p:spPr>
            <a:xfrm rot="1052069">
              <a:off x="7481939" y="3846245"/>
              <a:ext cx="1785417" cy="643804"/>
            </a:xfrm>
            <a:custGeom>
              <a:avLst/>
              <a:gdLst>
                <a:gd name="connsiteX0" fmla="*/ 3074394 w 3074394"/>
                <a:gd name="connsiteY0" fmla="*/ 236666 h 651175"/>
                <a:gd name="connsiteX1" fmla="*/ 1583051 w 3074394"/>
                <a:gd name="connsiteY1" fmla="*/ 204009 h 651175"/>
                <a:gd name="connsiteX2" fmla="*/ 1365337 w 3074394"/>
                <a:gd name="connsiteY2" fmla="*/ 617666 h 651175"/>
                <a:gd name="connsiteX3" fmla="*/ 766623 w 3074394"/>
                <a:gd name="connsiteY3" fmla="*/ 40723 h 651175"/>
                <a:gd name="connsiteX4" fmla="*/ 4623 w 3074394"/>
                <a:gd name="connsiteY4" fmla="*/ 106037 h 651175"/>
                <a:gd name="connsiteX5" fmla="*/ 429166 w 3074394"/>
                <a:gd name="connsiteY5" fmla="*/ 574123 h 651175"/>
                <a:gd name="connsiteX6" fmla="*/ 37280 w 3074394"/>
                <a:gd name="connsiteY6" fmla="*/ 650323 h 651175"/>
                <a:gd name="connsiteX7" fmla="*/ 37280 w 3074394"/>
                <a:gd name="connsiteY7" fmla="*/ 650323 h 651175"/>
                <a:gd name="connsiteX0" fmla="*/ 3069826 w 3069826"/>
                <a:gd name="connsiteY0" fmla="*/ 232837 h 646494"/>
                <a:gd name="connsiteX1" fmla="*/ 1578483 w 3069826"/>
                <a:gd name="connsiteY1" fmla="*/ 200180 h 646494"/>
                <a:gd name="connsiteX2" fmla="*/ 1360769 w 3069826"/>
                <a:gd name="connsiteY2" fmla="*/ 613837 h 646494"/>
                <a:gd name="connsiteX3" fmla="*/ 762055 w 3069826"/>
                <a:gd name="connsiteY3" fmla="*/ 36894 h 646494"/>
                <a:gd name="connsiteX4" fmla="*/ 55 w 3069826"/>
                <a:gd name="connsiteY4" fmla="*/ 102208 h 646494"/>
                <a:gd name="connsiteX5" fmla="*/ 718512 w 3069826"/>
                <a:gd name="connsiteY5" fmla="*/ 461437 h 646494"/>
                <a:gd name="connsiteX6" fmla="*/ 32712 w 3069826"/>
                <a:gd name="connsiteY6" fmla="*/ 646494 h 646494"/>
                <a:gd name="connsiteX7" fmla="*/ 32712 w 3069826"/>
                <a:gd name="connsiteY7" fmla="*/ 646494 h 646494"/>
                <a:gd name="connsiteX0" fmla="*/ 3069826 w 3069826"/>
                <a:gd name="connsiteY0" fmla="*/ 199529 h 613186"/>
                <a:gd name="connsiteX1" fmla="*/ 1578483 w 3069826"/>
                <a:gd name="connsiteY1" fmla="*/ 166872 h 613186"/>
                <a:gd name="connsiteX2" fmla="*/ 1186597 w 3069826"/>
                <a:gd name="connsiteY2" fmla="*/ 123329 h 613186"/>
                <a:gd name="connsiteX3" fmla="*/ 762055 w 3069826"/>
                <a:gd name="connsiteY3" fmla="*/ 3586 h 613186"/>
                <a:gd name="connsiteX4" fmla="*/ 55 w 3069826"/>
                <a:gd name="connsiteY4" fmla="*/ 68900 h 613186"/>
                <a:gd name="connsiteX5" fmla="*/ 718512 w 3069826"/>
                <a:gd name="connsiteY5" fmla="*/ 428129 h 613186"/>
                <a:gd name="connsiteX6" fmla="*/ 32712 w 3069826"/>
                <a:gd name="connsiteY6" fmla="*/ 613186 h 613186"/>
                <a:gd name="connsiteX7" fmla="*/ 32712 w 3069826"/>
                <a:gd name="connsiteY7" fmla="*/ 613186 h 61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69826" h="613186">
                  <a:moveTo>
                    <a:pt x="3069826" y="199529"/>
                  </a:moveTo>
                  <a:cubicBezTo>
                    <a:pt x="2466576" y="151450"/>
                    <a:pt x="1892354" y="179572"/>
                    <a:pt x="1578483" y="166872"/>
                  </a:cubicBezTo>
                  <a:cubicBezTo>
                    <a:pt x="1264612" y="154172"/>
                    <a:pt x="1322668" y="150543"/>
                    <a:pt x="1186597" y="123329"/>
                  </a:cubicBezTo>
                  <a:cubicBezTo>
                    <a:pt x="1050526" y="96115"/>
                    <a:pt x="959812" y="12657"/>
                    <a:pt x="762055" y="3586"/>
                  </a:cubicBezTo>
                  <a:cubicBezTo>
                    <a:pt x="564298" y="-5485"/>
                    <a:pt x="7312" y="-1857"/>
                    <a:pt x="55" y="68900"/>
                  </a:cubicBezTo>
                  <a:cubicBezTo>
                    <a:pt x="-7202" y="139657"/>
                    <a:pt x="713069" y="337415"/>
                    <a:pt x="718512" y="428129"/>
                  </a:cubicBezTo>
                  <a:cubicBezTo>
                    <a:pt x="723955" y="518843"/>
                    <a:pt x="32712" y="613186"/>
                    <a:pt x="32712" y="613186"/>
                  </a:cubicBezTo>
                  <a:lnTo>
                    <a:pt x="32712" y="613186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9E82D1F-359B-D219-7103-9F6EE6CCE296}"/>
                </a:ext>
              </a:extLst>
            </p:cNvPr>
            <p:cNvGrpSpPr/>
            <p:nvPr/>
          </p:nvGrpSpPr>
          <p:grpSpPr>
            <a:xfrm>
              <a:off x="8737767" y="4943294"/>
              <a:ext cx="3390783" cy="1045937"/>
              <a:chOff x="881744" y="4049486"/>
              <a:chExt cx="11190637" cy="2492587"/>
            </a:xfrm>
          </p:grpSpPr>
          <p:sp>
            <p:nvSpPr>
              <p:cNvPr id="172" name="Parallelogram 171">
                <a:extLst>
                  <a:ext uri="{FF2B5EF4-FFF2-40B4-BE49-F238E27FC236}">
                    <a16:creationId xmlns:a16="http://schemas.microsoft.com/office/drawing/2014/main" id="{C7164432-FE74-8C5A-9760-63252C0E8D5F}"/>
                  </a:ext>
                </a:extLst>
              </p:cNvPr>
              <p:cNvSpPr/>
              <p:nvPr/>
            </p:nvSpPr>
            <p:spPr>
              <a:xfrm>
                <a:off x="881744" y="4049486"/>
                <a:ext cx="11190637" cy="2492587"/>
              </a:xfrm>
              <a:prstGeom prst="parallelogram">
                <a:avLst>
                  <a:gd name="adj" fmla="val 9432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B9CA1459-BA90-B9A5-97A3-2C5B65D72767}"/>
                  </a:ext>
                </a:extLst>
              </p:cNvPr>
              <p:cNvSpPr/>
              <p:nvPr/>
            </p:nvSpPr>
            <p:spPr>
              <a:xfrm>
                <a:off x="4398691" y="599630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AA0A8ED6-96EE-1CD8-86E1-08F87CC6373D}"/>
                  </a:ext>
                </a:extLst>
              </p:cNvPr>
              <p:cNvSpPr/>
              <p:nvPr/>
            </p:nvSpPr>
            <p:spPr>
              <a:xfrm>
                <a:off x="3282083" y="574493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0E72609F-9F46-A8E8-9BC7-B1D0421ED373}"/>
                  </a:ext>
                </a:extLst>
              </p:cNvPr>
              <p:cNvSpPr/>
              <p:nvPr/>
            </p:nvSpPr>
            <p:spPr>
              <a:xfrm>
                <a:off x="3667762" y="580326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A4F75E55-729E-3DB4-F393-2AE385790688}"/>
                  </a:ext>
                </a:extLst>
              </p:cNvPr>
              <p:cNvSpPr/>
              <p:nvPr/>
            </p:nvSpPr>
            <p:spPr>
              <a:xfrm>
                <a:off x="2824018" y="5973446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C5083D4F-2B0B-5939-6441-1BBC1E01268F}"/>
                  </a:ext>
                </a:extLst>
              </p:cNvPr>
              <p:cNvSpPr/>
              <p:nvPr/>
            </p:nvSpPr>
            <p:spPr>
              <a:xfrm>
                <a:off x="6339674" y="6260592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8C8F4ECB-3FA2-1B1C-DF45-CBE36BDA35D4}"/>
                  </a:ext>
                </a:extLst>
              </p:cNvPr>
              <p:cNvSpPr/>
              <p:nvPr/>
            </p:nvSpPr>
            <p:spPr>
              <a:xfrm>
                <a:off x="6840880" y="6305430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C6FB149C-EF8A-42DF-1B36-7A320EF43977}"/>
                  </a:ext>
                </a:extLst>
              </p:cNvPr>
              <p:cNvSpPr/>
              <p:nvPr/>
            </p:nvSpPr>
            <p:spPr>
              <a:xfrm>
                <a:off x="3412711" y="6305430"/>
                <a:ext cx="261257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345E3FC8-E885-A300-78BA-51FABF75CDBE}"/>
                  </a:ext>
                </a:extLst>
              </p:cNvPr>
              <p:cNvSpPr/>
              <p:nvPr/>
            </p:nvSpPr>
            <p:spPr>
              <a:xfrm>
                <a:off x="7406935" y="6234469"/>
                <a:ext cx="261257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ED5D34C1-41F4-51A6-8E78-EB39863C0F74}"/>
                  </a:ext>
                </a:extLst>
              </p:cNvPr>
              <p:cNvSpPr/>
              <p:nvPr/>
            </p:nvSpPr>
            <p:spPr>
              <a:xfrm>
                <a:off x="6940436" y="4397828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B5967C98-D53D-1F28-6DA5-95950E8F48B7}"/>
                  </a:ext>
                </a:extLst>
              </p:cNvPr>
              <p:cNvSpPr/>
              <p:nvPr/>
            </p:nvSpPr>
            <p:spPr>
              <a:xfrm>
                <a:off x="7092836" y="4550228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671773CF-7BDF-12B1-7A6B-CBD691F2767D}"/>
                  </a:ext>
                </a:extLst>
              </p:cNvPr>
              <p:cNvSpPr/>
              <p:nvPr/>
            </p:nvSpPr>
            <p:spPr>
              <a:xfrm>
                <a:off x="6792686" y="4526643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98AC023A-31E9-A447-59D8-07C2D149F0F0}"/>
                  </a:ext>
                </a:extLst>
              </p:cNvPr>
              <p:cNvSpPr/>
              <p:nvPr/>
            </p:nvSpPr>
            <p:spPr>
              <a:xfrm>
                <a:off x="9308181" y="4352109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ED5AA29-B418-11FD-2C31-3A3BC9286487}"/>
                </a:ext>
              </a:extLst>
            </p:cNvPr>
            <p:cNvGrpSpPr/>
            <p:nvPr/>
          </p:nvGrpSpPr>
          <p:grpSpPr>
            <a:xfrm>
              <a:off x="54430" y="4783149"/>
              <a:ext cx="2540857" cy="1293785"/>
              <a:chOff x="245047" y="3972045"/>
              <a:chExt cx="3787795" cy="1293785"/>
            </a:xfrm>
          </p:grpSpPr>
          <p:sp>
            <p:nvSpPr>
              <p:cNvPr id="120" name="Parallelogram 119">
                <a:extLst>
                  <a:ext uri="{FF2B5EF4-FFF2-40B4-BE49-F238E27FC236}">
                    <a16:creationId xmlns:a16="http://schemas.microsoft.com/office/drawing/2014/main" id="{1A68B1ED-EB94-392B-AA9D-73C1D882F878}"/>
                  </a:ext>
                </a:extLst>
              </p:cNvPr>
              <p:cNvSpPr/>
              <p:nvPr/>
            </p:nvSpPr>
            <p:spPr>
              <a:xfrm>
                <a:off x="245047" y="3972045"/>
                <a:ext cx="3787795" cy="1293785"/>
              </a:xfrm>
              <a:prstGeom prst="parallelogram">
                <a:avLst>
                  <a:gd name="adj" fmla="val 4357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63A2DD3-77AC-B8C1-9DED-34B3A4DCC206}"/>
                  </a:ext>
                </a:extLst>
              </p:cNvPr>
              <p:cNvSpPr/>
              <p:nvPr/>
            </p:nvSpPr>
            <p:spPr>
              <a:xfrm>
                <a:off x="2009206" y="455675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C621FD96-C0A9-AEA0-B4F8-CC169F8AD020}"/>
                  </a:ext>
                </a:extLst>
              </p:cNvPr>
              <p:cNvSpPr/>
              <p:nvPr/>
            </p:nvSpPr>
            <p:spPr>
              <a:xfrm>
                <a:off x="2161606" y="470915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273E57F6-2213-4640-1B7E-88E32477D8A7}"/>
                  </a:ext>
                </a:extLst>
              </p:cNvPr>
              <p:cNvSpPr/>
              <p:nvPr/>
            </p:nvSpPr>
            <p:spPr>
              <a:xfrm>
                <a:off x="2314006" y="458940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380DB595-3D17-B293-2DBE-5E83AB356B19}"/>
                  </a:ext>
                </a:extLst>
              </p:cNvPr>
              <p:cNvSpPr/>
              <p:nvPr/>
            </p:nvSpPr>
            <p:spPr>
              <a:xfrm>
                <a:off x="1889462" y="474180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11DEADF-12B8-63E1-C19F-0A6812D3E6C4}"/>
                  </a:ext>
                </a:extLst>
              </p:cNvPr>
              <p:cNvSpPr/>
              <p:nvPr/>
            </p:nvSpPr>
            <p:spPr>
              <a:xfrm>
                <a:off x="2041862" y="483977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C501953-C6AB-E4CA-C82A-93D5FA7F0405}"/>
                  </a:ext>
                </a:extLst>
              </p:cNvPr>
              <p:cNvSpPr/>
              <p:nvPr/>
            </p:nvSpPr>
            <p:spPr>
              <a:xfrm>
                <a:off x="2041862" y="463294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092745A0-3E26-4F0B-ED1B-7C070377F540}"/>
                  </a:ext>
                </a:extLst>
              </p:cNvPr>
              <p:cNvSpPr/>
              <p:nvPr/>
            </p:nvSpPr>
            <p:spPr>
              <a:xfrm>
                <a:off x="2183376" y="461117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EB79462E-5486-F646-EC68-E300C8A07C83}"/>
                  </a:ext>
                </a:extLst>
              </p:cNvPr>
              <p:cNvSpPr/>
              <p:nvPr/>
            </p:nvSpPr>
            <p:spPr>
              <a:xfrm>
                <a:off x="2041862" y="476357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28F8250-6DCB-3E56-93E3-8C55FAE7FDE2}"/>
                  </a:ext>
                </a:extLst>
              </p:cNvPr>
              <p:cNvSpPr/>
              <p:nvPr/>
            </p:nvSpPr>
            <p:spPr>
              <a:xfrm>
                <a:off x="2194262" y="480711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1F30770A-1DF9-E89E-C843-CA41EE0FF71A}"/>
                  </a:ext>
                </a:extLst>
              </p:cNvPr>
              <p:cNvSpPr/>
              <p:nvPr/>
            </p:nvSpPr>
            <p:spPr>
              <a:xfrm>
                <a:off x="2346662" y="495951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C45F0D85-A43D-8CEC-2902-F98F7D65DF10}"/>
                  </a:ext>
                </a:extLst>
              </p:cNvPr>
              <p:cNvSpPr/>
              <p:nvPr/>
            </p:nvSpPr>
            <p:spPr>
              <a:xfrm>
                <a:off x="2488176" y="4676486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EBC67C1D-E53A-01AB-86D9-5F76465C66A7}"/>
                  </a:ext>
                </a:extLst>
              </p:cNvPr>
              <p:cNvSpPr/>
              <p:nvPr/>
            </p:nvSpPr>
            <p:spPr>
              <a:xfrm>
                <a:off x="2640576" y="453497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DED6D9C2-0DD2-C078-ED20-C7A5B1F7C32C}"/>
                  </a:ext>
                </a:extLst>
              </p:cNvPr>
              <p:cNvSpPr/>
              <p:nvPr/>
            </p:nvSpPr>
            <p:spPr>
              <a:xfrm>
                <a:off x="1726178" y="465471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9BFA8EAE-977C-02EF-DA49-4D5BB8F90C97}"/>
                  </a:ext>
                </a:extLst>
              </p:cNvPr>
              <p:cNvSpPr/>
              <p:nvPr/>
            </p:nvSpPr>
            <p:spPr>
              <a:xfrm>
                <a:off x="1845920" y="457851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508824D1-90AE-BD35-C0B0-0D94D06F265B}"/>
                  </a:ext>
                </a:extLst>
              </p:cNvPr>
              <p:cNvSpPr/>
              <p:nvPr/>
            </p:nvSpPr>
            <p:spPr>
              <a:xfrm>
                <a:off x="1987434" y="449142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AD4255B-5700-BE18-EA64-76FD2D80AFD5}"/>
                  </a:ext>
                </a:extLst>
              </p:cNvPr>
              <p:cNvSpPr/>
              <p:nvPr/>
            </p:nvSpPr>
            <p:spPr>
              <a:xfrm>
                <a:off x="1780605" y="479622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EC727CF-23AE-ECD3-2C10-63CDAF188464}"/>
                  </a:ext>
                </a:extLst>
              </p:cNvPr>
              <p:cNvSpPr/>
              <p:nvPr/>
            </p:nvSpPr>
            <p:spPr>
              <a:xfrm>
                <a:off x="1911233" y="48724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36AEB2DE-7E33-0C0D-F999-4B5CED5E38D3}"/>
                  </a:ext>
                </a:extLst>
              </p:cNvPr>
              <p:cNvSpPr/>
              <p:nvPr/>
            </p:nvSpPr>
            <p:spPr>
              <a:xfrm>
                <a:off x="2030975" y="50248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3A5A5F6-DFDD-7F08-4387-BD6CA51CEE6A}"/>
                  </a:ext>
                </a:extLst>
              </p:cNvPr>
              <p:cNvSpPr/>
              <p:nvPr/>
            </p:nvSpPr>
            <p:spPr>
              <a:xfrm>
                <a:off x="1660861" y="50248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969ABA08-D948-20D4-0F81-E60A457A7CAC}"/>
                  </a:ext>
                </a:extLst>
              </p:cNvPr>
              <p:cNvSpPr/>
              <p:nvPr/>
            </p:nvSpPr>
            <p:spPr>
              <a:xfrm>
                <a:off x="1628207" y="490507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16CEE1B-F905-6F51-AA66-2CD8381CC750}"/>
                  </a:ext>
                </a:extLst>
              </p:cNvPr>
              <p:cNvSpPr/>
              <p:nvPr/>
            </p:nvSpPr>
            <p:spPr>
              <a:xfrm>
                <a:off x="1552006" y="473090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0DD2DF0-8177-A5A5-A80F-BDC0B3A42FBC}"/>
                  </a:ext>
                </a:extLst>
              </p:cNvPr>
              <p:cNvSpPr/>
              <p:nvPr/>
            </p:nvSpPr>
            <p:spPr>
              <a:xfrm>
                <a:off x="1704406" y="454585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3FD407C-905C-20FE-9313-FB029ED1DA3D}"/>
                  </a:ext>
                </a:extLst>
              </p:cNvPr>
              <p:cNvSpPr/>
              <p:nvPr/>
            </p:nvSpPr>
            <p:spPr>
              <a:xfrm>
                <a:off x="1704406" y="436079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FAA1FE9C-33BD-DE43-A0CA-BD129D46E974}"/>
                  </a:ext>
                </a:extLst>
              </p:cNvPr>
              <p:cNvSpPr/>
              <p:nvPr/>
            </p:nvSpPr>
            <p:spPr>
              <a:xfrm>
                <a:off x="1965665" y="421927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837704C1-0F21-63E4-91DA-2C60E51B9846}"/>
                  </a:ext>
                </a:extLst>
              </p:cNvPr>
              <p:cNvSpPr/>
              <p:nvPr/>
            </p:nvSpPr>
            <p:spPr>
              <a:xfrm>
                <a:off x="2303122" y="430636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EADDAA5D-B354-C558-96B8-554E021C4F10}"/>
                  </a:ext>
                </a:extLst>
              </p:cNvPr>
              <p:cNvSpPr/>
              <p:nvPr/>
            </p:nvSpPr>
            <p:spPr>
              <a:xfrm>
                <a:off x="2411978" y="445876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E1E36E4B-E311-5E47-F71E-1358D1C073AB}"/>
                  </a:ext>
                </a:extLst>
              </p:cNvPr>
              <p:cNvSpPr/>
              <p:nvPr/>
            </p:nvSpPr>
            <p:spPr>
              <a:xfrm>
                <a:off x="2716779" y="43825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5AB0FAC7-B49E-E6E2-196E-C017D52EEEA7}"/>
                  </a:ext>
                </a:extLst>
              </p:cNvPr>
              <p:cNvSpPr/>
              <p:nvPr/>
            </p:nvSpPr>
            <p:spPr>
              <a:xfrm>
                <a:off x="2901837" y="45349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DB50C2A0-A2F1-C1D1-74BC-CAD9428619E4}"/>
                  </a:ext>
                </a:extLst>
              </p:cNvPr>
              <p:cNvSpPr/>
              <p:nvPr/>
            </p:nvSpPr>
            <p:spPr>
              <a:xfrm>
                <a:off x="2869179" y="45349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1EE1807-FA58-03FD-FB65-9B82A2C47227}"/>
                  </a:ext>
                </a:extLst>
              </p:cNvPr>
              <p:cNvSpPr/>
              <p:nvPr/>
            </p:nvSpPr>
            <p:spPr>
              <a:xfrm>
                <a:off x="2901836" y="486153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2C9E329C-C704-2C8E-996C-A0558850C9CD}"/>
                  </a:ext>
                </a:extLst>
              </p:cNvPr>
              <p:cNvSpPr/>
              <p:nvPr/>
            </p:nvSpPr>
            <p:spPr>
              <a:xfrm>
                <a:off x="3282836" y="469824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2BD4A2E7-955C-E1AF-C8F9-4D449876FC29}"/>
                  </a:ext>
                </a:extLst>
              </p:cNvPr>
              <p:cNvSpPr/>
              <p:nvPr/>
            </p:nvSpPr>
            <p:spPr>
              <a:xfrm>
                <a:off x="3032465" y="513367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5A3D50D3-E2CF-EC45-5974-84465363D194}"/>
                  </a:ext>
                </a:extLst>
              </p:cNvPr>
              <p:cNvSpPr/>
              <p:nvPr/>
            </p:nvSpPr>
            <p:spPr>
              <a:xfrm>
                <a:off x="1203665" y="46873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A1021E21-AE14-6627-14AF-905D196CCA5C}"/>
                  </a:ext>
                </a:extLst>
              </p:cNvPr>
              <p:cNvSpPr/>
              <p:nvPr/>
            </p:nvSpPr>
            <p:spPr>
              <a:xfrm>
                <a:off x="833550" y="46873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094DB4C4-8EBC-B0A8-AAA0-79F32F48D134}"/>
                  </a:ext>
                </a:extLst>
              </p:cNvPr>
              <p:cNvSpPr/>
              <p:nvPr/>
            </p:nvSpPr>
            <p:spPr>
              <a:xfrm>
                <a:off x="985950" y="485064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F3C88345-8A9D-F84B-531B-35AEC66BC3EC}"/>
                  </a:ext>
                </a:extLst>
              </p:cNvPr>
              <p:cNvSpPr/>
              <p:nvPr/>
            </p:nvSpPr>
            <p:spPr>
              <a:xfrm>
                <a:off x="985950" y="502482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A1183156-839E-34E7-3BA1-DC6C6C926E2D}"/>
                  </a:ext>
                </a:extLst>
              </p:cNvPr>
              <p:cNvSpPr/>
              <p:nvPr/>
            </p:nvSpPr>
            <p:spPr>
              <a:xfrm>
                <a:off x="430778" y="509013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9BD6AF40-0CF6-2B10-2659-7A1A144D5156}"/>
                  </a:ext>
                </a:extLst>
              </p:cNvPr>
              <p:cNvSpPr/>
              <p:nvPr/>
            </p:nvSpPr>
            <p:spPr>
              <a:xfrm>
                <a:off x="985950" y="413219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A0D938DF-96CB-A5E5-7B92-5B7468297B0F}"/>
                  </a:ext>
                </a:extLst>
              </p:cNvPr>
              <p:cNvSpPr/>
              <p:nvPr/>
            </p:nvSpPr>
            <p:spPr>
              <a:xfrm>
                <a:off x="1911236" y="465470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6A34B6ED-8B12-D3D1-FF12-2897DB470E73}"/>
                  </a:ext>
                </a:extLst>
              </p:cNvPr>
              <p:cNvSpPr/>
              <p:nvPr/>
            </p:nvSpPr>
            <p:spPr>
              <a:xfrm>
                <a:off x="2063636" y="472001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02DDDBB-F006-9ED4-A192-91333891706C}"/>
                  </a:ext>
                </a:extLst>
              </p:cNvPr>
              <p:cNvSpPr/>
              <p:nvPr/>
            </p:nvSpPr>
            <p:spPr>
              <a:xfrm>
                <a:off x="2226922" y="467647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9590F2FD-A707-7ED4-9FC5-8E2F89058010}"/>
                  </a:ext>
                </a:extLst>
              </p:cNvPr>
              <p:cNvSpPr/>
              <p:nvPr/>
            </p:nvSpPr>
            <p:spPr>
              <a:xfrm>
                <a:off x="2139837" y="476355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8346FB7-0C75-3504-C2D6-F0B321C52715}"/>
                  </a:ext>
                </a:extLst>
              </p:cNvPr>
              <p:cNvSpPr/>
              <p:nvPr/>
            </p:nvSpPr>
            <p:spPr>
              <a:xfrm>
                <a:off x="2259580" y="475267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51429869-436B-A9A0-A8C5-7AA972F8561F}"/>
                  </a:ext>
                </a:extLst>
              </p:cNvPr>
              <p:cNvSpPr/>
              <p:nvPr/>
            </p:nvSpPr>
            <p:spPr>
              <a:xfrm>
                <a:off x="2357549" y="480710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B8E1AD27-FB5C-0986-3DF7-49A7476063C0}"/>
                  </a:ext>
                </a:extLst>
              </p:cNvPr>
              <p:cNvSpPr/>
              <p:nvPr/>
            </p:nvSpPr>
            <p:spPr>
              <a:xfrm>
                <a:off x="2020092" y="466558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3616FB51-A990-2999-92B6-763E8A8ACFA2}"/>
                  </a:ext>
                </a:extLst>
              </p:cNvPr>
              <p:cNvSpPr/>
              <p:nvPr/>
            </p:nvSpPr>
            <p:spPr>
              <a:xfrm>
                <a:off x="1922122" y="481798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ACEE6B3D-1151-70E1-E8A3-6A73A14D6137}"/>
                  </a:ext>
                </a:extLst>
              </p:cNvPr>
              <p:cNvSpPr/>
              <p:nvPr/>
            </p:nvSpPr>
            <p:spPr>
              <a:xfrm>
                <a:off x="2509951" y="480710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3D611AEC-A586-24B4-1852-7CD008A626AC}"/>
                  </a:ext>
                </a:extLst>
              </p:cNvPr>
              <p:cNvSpPr/>
              <p:nvPr/>
            </p:nvSpPr>
            <p:spPr>
              <a:xfrm>
                <a:off x="2183379" y="486153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89DDD336-FE49-988E-0F00-2F64F7E6DCE4}"/>
                  </a:ext>
                </a:extLst>
              </p:cNvPr>
              <p:cNvSpPr/>
              <p:nvPr/>
            </p:nvSpPr>
            <p:spPr>
              <a:xfrm>
                <a:off x="2324895" y="4741786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699A38C3-8739-BF04-9E80-990F6B7E6DF5}"/>
                  </a:ext>
                </a:extLst>
              </p:cNvPr>
              <p:cNvSpPr/>
              <p:nvPr/>
            </p:nvSpPr>
            <p:spPr>
              <a:xfrm>
                <a:off x="2368436" y="4665586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894BA0D1-88C5-1F6F-72A5-FA799BE16F95}"/>
                  </a:ext>
                </a:extLst>
              </p:cNvPr>
              <p:cNvSpPr/>
              <p:nvPr/>
            </p:nvSpPr>
            <p:spPr>
              <a:xfrm>
                <a:off x="2063636" y="480710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75C4237-D9CC-559D-885E-431419193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7483" y="5286078"/>
              <a:ext cx="1669965" cy="4144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561316E-628D-8DE3-C60C-B32259A1BBD1}"/>
                </a:ext>
              </a:extLst>
            </p:cNvPr>
            <p:cNvCxnSpPr>
              <a:cxnSpLocks/>
            </p:cNvCxnSpPr>
            <p:nvPr/>
          </p:nvCxnSpPr>
          <p:spPr>
            <a:xfrm>
              <a:off x="8074449" y="5286078"/>
              <a:ext cx="133099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3BA5EA6-72F4-06FF-10F3-D7F3ABC942CE}"/>
                </a:ext>
              </a:extLst>
            </p:cNvPr>
            <p:cNvSpPr/>
            <p:nvPr/>
          </p:nvSpPr>
          <p:spPr>
            <a:xfrm>
              <a:off x="2406404" y="4381500"/>
              <a:ext cx="1247006" cy="270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49571A72-4FDD-2A70-FC68-BAA072852DBC}"/>
                </a:ext>
              </a:extLst>
            </p:cNvPr>
            <p:cNvSpPr/>
            <p:nvPr/>
          </p:nvSpPr>
          <p:spPr>
            <a:xfrm>
              <a:off x="2895975" y="2762275"/>
              <a:ext cx="5864894" cy="3430503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4F68EA5-ADE2-33BF-ABFD-3916D7AEC6C0}"/>
                </a:ext>
              </a:extLst>
            </p:cNvPr>
            <p:cNvSpPr/>
            <p:nvPr/>
          </p:nvSpPr>
          <p:spPr>
            <a:xfrm>
              <a:off x="5450418" y="4955792"/>
              <a:ext cx="2156531" cy="752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86424E9-9270-514E-72AD-0F907046E73D}"/>
                </a:ext>
              </a:extLst>
            </p:cNvPr>
            <p:cNvGrpSpPr/>
            <p:nvPr/>
          </p:nvGrpSpPr>
          <p:grpSpPr>
            <a:xfrm>
              <a:off x="5294335" y="4962590"/>
              <a:ext cx="2901378" cy="1028200"/>
              <a:chOff x="5509948" y="3925975"/>
              <a:chExt cx="3617897" cy="130381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94CC4B-3F91-CFAC-DBC8-E4377FCF01F9}"/>
                  </a:ext>
                </a:extLst>
              </p:cNvPr>
              <p:cNvSpPr/>
              <p:nvPr/>
            </p:nvSpPr>
            <p:spPr>
              <a:xfrm>
                <a:off x="5730386" y="4366499"/>
                <a:ext cx="2589554" cy="8632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8" name="Parallelogram 67">
                <a:extLst>
                  <a:ext uri="{FF2B5EF4-FFF2-40B4-BE49-F238E27FC236}">
                    <a16:creationId xmlns:a16="http://schemas.microsoft.com/office/drawing/2014/main" id="{85196CAB-CEBC-C1B2-CE3E-89AE54F6A1FE}"/>
                  </a:ext>
                </a:extLst>
              </p:cNvPr>
              <p:cNvSpPr/>
              <p:nvPr/>
            </p:nvSpPr>
            <p:spPr>
              <a:xfrm>
                <a:off x="5509948" y="3925975"/>
                <a:ext cx="3617897" cy="1293785"/>
              </a:xfrm>
              <a:prstGeom prst="parallelogram">
                <a:avLst>
                  <a:gd name="adj" fmla="val 4357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D1514639-61A4-0EF3-E6CB-B0C66B6E7A3C}"/>
                  </a:ext>
                </a:extLst>
              </p:cNvPr>
              <p:cNvSpPr/>
              <p:nvPr/>
            </p:nvSpPr>
            <p:spPr>
              <a:xfrm>
                <a:off x="7078163" y="451068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4A2E37A-71FE-2014-D1FD-15865A06DA2B}"/>
                  </a:ext>
                </a:extLst>
              </p:cNvPr>
              <p:cNvSpPr/>
              <p:nvPr/>
            </p:nvSpPr>
            <p:spPr>
              <a:xfrm>
                <a:off x="7230563" y="466308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D75B2025-776C-1F21-C19D-6B53B4717B17}"/>
                  </a:ext>
                </a:extLst>
              </p:cNvPr>
              <p:cNvSpPr/>
              <p:nvPr/>
            </p:nvSpPr>
            <p:spPr>
              <a:xfrm>
                <a:off x="7078162" y="454333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146D0F2-6360-8947-2F17-7BBFDF65CAAD}"/>
                  </a:ext>
                </a:extLst>
              </p:cNvPr>
              <p:cNvSpPr/>
              <p:nvPr/>
            </p:nvSpPr>
            <p:spPr>
              <a:xfrm>
                <a:off x="6218187" y="469573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255853F-AE40-CB47-87AF-F304964C20A9}"/>
                  </a:ext>
                </a:extLst>
              </p:cNvPr>
              <p:cNvSpPr/>
              <p:nvPr/>
            </p:nvSpPr>
            <p:spPr>
              <a:xfrm>
                <a:off x="7110819" y="479370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980B6CB-8AA5-3940-9409-050978D615A6}"/>
                  </a:ext>
                </a:extLst>
              </p:cNvPr>
              <p:cNvSpPr/>
              <p:nvPr/>
            </p:nvSpPr>
            <p:spPr>
              <a:xfrm>
                <a:off x="7110819" y="458687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B4D87339-83DD-4BFA-16F6-FCA7FFA866B9}"/>
                  </a:ext>
                </a:extLst>
              </p:cNvPr>
              <p:cNvSpPr/>
              <p:nvPr/>
            </p:nvSpPr>
            <p:spPr>
              <a:xfrm>
                <a:off x="7252333" y="456510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B582BAFD-F5EF-4444-70C1-8C49B8207098}"/>
                  </a:ext>
                </a:extLst>
              </p:cNvPr>
              <p:cNvSpPr/>
              <p:nvPr/>
            </p:nvSpPr>
            <p:spPr>
              <a:xfrm>
                <a:off x="7110819" y="471750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46B50D79-D81A-3353-4C34-D6B0801A200E}"/>
                  </a:ext>
                </a:extLst>
              </p:cNvPr>
              <p:cNvSpPr/>
              <p:nvPr/>
            </p:nvSpPr>
            <p:spPr>
              <a:xfrm>
                <a:off x="7263219" y="476104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F4EE7800-EDC9-CE21-DA2D-078740922D03}"/>
                  </a:ext>
                </a:extLst>
              </p:cNvPr>
              <p:cNvSpPr/>
              <p:nvPr/>
            </p:nvSpPr>
            <p:spPr>
              <a:xfrm>
                <a:off x="8199394" y="426029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B202120-9267-95D3-DD5D-60B17D6B37AA}"/>
                  </a:ext>
                </a:extLst>
              </p:cNvPr>
              <p:cNvSpPr/>
              <p:nvPr/>
            </p:nvSpPr>
            <p:spPr>
              <a:xfrm>
                <a:off x="8155851" y="442358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D4FFCC8-207C-9EF7-1A91-E5795DED4C5B}"/>
                  </a:ext>
                </a:extLst>
              </p:cNvPr>
              <p:cNvSpPr/>
              <p:nvPr/>
            </p:nvSpPr>
            <p:spPr>
              <a:xfrm>
                <a:off x="8308251" y="428207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A800EA8-68ED-12EB-58FD-A83610806C4F}"/>
                  </a:ext>
                </a:extLst>
              </p:cNvPr>
              <p:cNvSpPr/>
              <p:nvPr/>
            </p:nvSpPr>
            <p:spPr>
              <a:xfrm>
                <a:off x="7295880" y="460864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E8DC54B-A8DF-4029-2B47-F708A3F0ABFB}"/>
                  </a:ext>
                </a:extLst>
              </p:cNvPr>
              <p:cNvSpPr/>
              <p:nvPr/>
            </p:nvSpPr>
            <p:spPr>
              <a:xfrm>
                <a:off x="7110821" y="453244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88C97BD-BB1D-17F3-70FC-98DDB9B45E0C}"/>
                  </a:ext>
                </a:extLst>
              </p:cNvPr>
              <p:cNvSpPr/>
              <p:nvPr/>
            </p:nvSpPr>
            <p:spPr>
              <a:xfrm>
                <a:off x="7056391" y="444535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EB83173-5975-4FD1-1F29-CB0FD27C04AF}"/>
                  </a:ext>
                </a:extLst>
              </p:cNvPr>
              <p:cNvSpPr/>
              <p:nvPr/>
            </p:nvSpPr>
            <p:spPr>
              <a:xfrm>
                <a:off x="7350307" y="475015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596C3F5-5581-718A-BA75-B3F839548934}"/>
                  </a:ext>
                </a:extLst>
              </p:cNvPr>
              <p:cNvSpPr/>
              <p:nvPr/>
            </p:nvSpPr>
            <p:spPr>
              <a:xfrm>
                <a:off x="6980190" y="482635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F2AA1D50-C3E3-5794-A175-67CB952CD5BE}"/>
                  </a:ext>
                </a:extLst>
              </p:cNvPr>
              <p:cNvSpPr/>
              <p:nvPr/>
            </p:nvSpPr>
            <p:spPr>
              <a:xfrm>
                <a:off x="7099932" y="497875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FFD4406-54A4-F5EB-5482-7E2DCB461D46}"/>
                  </a:ext>
                </a:extLst>
              </p:cNvPr>
              <p:cNvSpPr/>
              <p:nvPr/>
            </p:nvSpPr>
            <p:spPr>
              <a:xfrm>
                <a:off x="7230563" y="497875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E78B77E-2E80-0D6A-3A04-F86EA7A9016B}"/>
                  </a:ext>
                </a:extLst>
              </p:cNvPr>
              <p:cNvSpPr/>
              <p:nvPr/>
            </p:nvSpPr>
            <p:spPr>
              <a:xfrm>
                <a:off x="7197909" y="485900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8BA61C3-22E6-E5D6-C32D-C01CF890500E}"/>
                  </a:ext>
                </a:extLst>
              </p:cNvPr>
              <p:cNvSpPr/>
              <p:nvPr/>
            </p:nvSpPr>
            <p:spPr>
              <a:xfrm>
                <a:off x="7121708" y="468483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620E6C6-D40C-3A51-FB40-5963BC50EB7A}"/>
                  </a:ext>
                </a:extLst>
              </p:cNvPr>
              <p:cNvSpPr/>
              <p:nvPr/>
            </p:nvSpPr>
            <p:spPr>
              <a:xfrm>
                <a:off x="7274108" y="449978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F1BDDF6-7925-8BC4-1D1B-97FFF2F5EBB2}"/>
                  </a:ext>
                </a:extLst>
              </p:cNvPr>
              <p:cNvSpPr/>
              <p:nvPr/>
            </p:nvSpPr>
            <p:spPr>
              <a:xfrm>
                <a:off x="7274108" y="43147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6344553-ADDB-8CE5-C787-E6079D887B57}"/>
                  </a:ext>
                </a:extLst>
              </p:cNvPr>
              <p:cNvSpPr/>
              <p:nvPr/>
            </p:nvSpPr>
            <p:spPr>
              <a:xfrm>
                <a:off x="7034622" y="417320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1E50E85-C056-5D38-DE45-44D0E8959B5C}"/>
                  </a:ext>
                </a:extLst>
              </p:cNvPr>
              <p:cNvSpPr/>
              <p:nvPr/>
            </p:nvSpPr>
            <p:spPr>
              <a:xfrm>
                <a:off x="7067278" y="426029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A61A4C9-6FAF-A29D-8E94-A9C678EDA7AA}"/>
                  </a:ext>
                </a:extLst>
              </p:cNvPr>
              <p:cNvSpPr/>
              <p:nvPr/>
            </p:nvSpPr>
            <p:spPr>
              <a:xfrm>
                <a:off x="8079653" y="42058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D35E6E4-C6D8-99A2-C68C-D426EC6F6B1A}"/>
                  </a:ext>
                </a:extLst>
              </p:cNvPr>
              <p:cNvSpPr/>
              <p:nvPr/>
            </p:nvSpPr>
            <p:spPr>
              <a:xfrm>
                <a:off x="7981680" y="412966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0CAF063-1310-A25D-13A9-3B8E0FA93566}"/>
                  </a:ext>
                </a:extLst>
              </p:cNvPr>
              <p:cNvSpPr/>
              <p:nvPr/>
            </p:nvSpPr>
            <p:spPr>
              <a:xfrm>
                <a:off x="8166738" y="428206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EBC604-FA3B-FD77-C89B-B3F4DC6FA568}"/>
                  </a:ext>
                </a:extLst>
              </p:cNvPr>
              <p:cNvSpPr/>
              <p:nvPr/>
            </p:nvSpPr>
            <p:spPr>
              <a:xfrm>
                <a:off x="8134080" y="428206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5E648BC-3B4B-A5D4-C4F3-FB9300D53978}"/>
                  </a:ext>
                </a:extLst>
              </p:cNvPr>
              <p:cNvSpPr/>
              <p:nvPr/>
            </p:nvSpPr>
            <p:spPr>
              <a:xfrm>
                <a:off x="8351794" y="416231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07CBA57-02FB-929F-0AD7-1CB9DD1256E5}"/>
                  </a:ext>
                </a:extLst>
              </p:cNvPr>
              <p:cNvSpPr/>
              <p:nvPr/>
            </p:nvSpPr>
            <p:spPr>
              <a:xfrm>
                <a:off x="8547737" y="444534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C0FF296-3F8F-0155-AC92-8F2727125010}"/>
                  </a:ext>
                </a:extLst>
              </p:cNvPr>
              <p:cNvSpPr/>
              <p:nvPr/>
            </p:nvSpPr>
            <p:spPr>
              <a:xfrm>
                <a:off x="8482423" y="443446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06D9CC1-206B-E54C-BEAB-6CEC02DE8475}"/>
                  </a:ext>
                </a:extLst>
              </p:cNvPr>
              <p:cNvSpPr/>
              <p:nvPr/>
            </p:nvSpPr>
            <p:spPr>
              <a:xfrm>
                <a:off x="6033135" y="464129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42BC562-4CA3-1734-79A7-5E4B64AE2A2E}"/>
                  </a:ext>
                </a:extLst>
              </p:cNvPr>
              <p:cNvSpPr/>
              <p:nvPr/>
            </p:nvSpPr>
            <p:spPr>
              <a:xfrm>
                <a:off x="6098451" y="464129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2FB7240E-E8D7-A5A2-81F7-C28A3A87AD44}"/>
                  </a:ext>
                </a:extLst>
              </p:cNvPr>
              <p:cNvSpPr/>
              <p:nvPr/>
            </p:nvSpPr>
            <p:spPr>
              <a:xfrm>
                <a:off x="6250851" y="480457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06F6C067-1BC3-8775-F491-0CAF74071463}"/>
                  </a:ext>
                </a:extLst>
              </p:cNvPr>
              <p:cNvSpPr/>
              <p:nvPr/>
            </p:nvSpPr>
            <p:spPr>
              <a:xfrm>
                <a:off x="6250851" y="497875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7A8DF1C7-C895-E8E3-023C-99C1BC53062B}"/>
                  </a:ext>
                </a:extLst>
              </p:cNvPr>
              <p:cNvSpPr/>
              <p:nvPr/>
            </p:nvSpPr>
            <p:spPr>
              <a:xfrm>
                <a:off x="5695679" y="504406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98123264-6AF8-A6D1-310E-5934BFCC0979}"/>
                  </a:ext>
                </a:extLst>
              </p:cNvPr>
              <p:cNvSpPr/>
              <p:nvPr/>
            </p:nvSpPr>
            <p:spPr>
              <a:xfrm>
                <a:off x="6250851" y="40861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4A41B93-20F7-A4D3-AEDA-CC01FF6289D8}"/>
                  </a:ext>
                </a:extLst>
              </p:cNvPr>
              <p:cNvSpPr/>
              <p:nvPr/>
            </p:nvSpPr>
            <p:spPr>
              <a:xfrm>
                <a:off x="6980193" y="460863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3FBEE386-4DBC-C5EF-E889-523D6ECC0EA3}"/>
                  </a:ext>
                </a:extLst>
              </p:cNvPr>
              <p:cNvSpPr/>
              <p:nvPr/>
            </p:nvSpPr>
            <p:spPr>
              <a:xfrm>
                <a:off x="7132593" y="467394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D0376A-7035-3427-D133-E282F9660160}"/>
                  </a:ext>
                </a:extLst>
              </p:cNvPr>
              <p:cNvSpPr/>
              <p:nvPr/>
            </p:nvSpPr>
            <p:spPr>
              <a:xfrm>
                <a:off x="7295879" y="463040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5A355F1-7FB4-A638-4768-86BA6D3D22BE}"/>
                  </a:ext>
                </a:extLst>
              </p:cNvPr>
              <p:cNvSpPr/>
              <p:nvPr/>
            </p:nvSpPr>
            <p:spPr>
              <a:xfrm>
                <a:off x="7208794" y="471748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C6F8502-CE3D-5474-CE21-5F0A6437E11F}"/>
                  </a:ext>
                </a:extLst>
              </p:cNvPr>
              <p:cNvSpPr/>
              <p:nvPr/>
            </p:nvSpPr>
            <p:spPr>
              <a:xfrm>
                <a:off x="7328537" y="470660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4CFD8E8-3B7E-56E7-3459-63990C276848}"/>
                  </a:ext>
                </a:extLst>
              </p:cNvPr>
              <p:cNvSpPr/>
              <p:nvPr/>
            </p:nvSpPr>
            <p:spPr>
              <a:xfrm>
                <a:off x="8210281" y="410788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C74ADEC-D988-51FB-A49A-95A191C76165}"/>
                  </a:ext>
                </a:extLst>
              </p:cNvPr>
              <p:cNvSpPr/>
              <p:nvPr/>
            </p:nvSpPr>
            <p:spPr>
              <a:xfrm>
                <a:off x="7089049" y="461951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749B9D4-61EB-4728-B495-D241B1557440}"/>
                  </a:ext>
                </a:extLst>
              </p:cNvPr>
              <p:cNvSpPr/>
              <p:nvPr/>
            </p:nvSpPr>
            <p:spPr>
              <a:xfrm>
                <a:off x="6991079" y="477191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1B6D69F5-A5E3-F477-0FB0-EC0253CD733A}"/>
                  </a:ext>
                </a:extLst>
              </p:cNvPr>
              <p:cNvSpPr/>
              <p:nvPr/>
            </p:nvSpPr>
            <p:spPr>
              <a:xfrm>
                <a:off x="8362683" y="410788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0820099-0CB1-E6A2-EF67-6AB4F1CF4A66}"/>
                  </a:ext>
                </a:extLst>
              </p:cNvPr>
              <p:cNvSpPr/>
              <p:nvPr/>
            </p:nvSpPr>
            <p:spPr>
              <a:xfrm>
                <a:off x="7252336" y="481546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54F94A8-04A3-CE93-3DB5-BDF586EEDAE8}"/>
                  </a:ext>
                </a:extLst>
              </p:cNvPr>
              <p:cNvSpPr/>
              <p:nvPr/>
            </p:nvSpPr>
            <p:spPr>
              <a:xfrm>
                <a:off x="7992570" y="448888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DCF2D20-5F87-EB9F-51DC-7FD7BC9BACC3}"/>
                  </a:ext>
                </a:extLst>
              </p:cNvPr>
              <p:cNvSpPr/>
              <p:nvPr/>
            </p:nvSpPr>
            <p:spPr>
              <a:xfrm>
                <a:off x="8036111" y="441268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AD6C2DD8-DADC-8F00-6943-EF4ABE0D8F5F}"/>
                  </a:ext>
                </a:extLst>
              </p:cNvPr>
              <p:cNvSpPr/>
              <p:nvPr/>
            </p:nvSpPr>
            <p:spPr>
              <a:xfrm>
                <a:off x="7132593" y="476103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60" name="Picture 6" descr="Gaussian filter, or Gaussian blur — Librow — Digital LCD dashboards for  cars and boats">
              <a:extLst>
                <a:ext uri="{FF2B5EF4-FFF2-40B4-BE49-F238E27FC236}">
                  <a16:creationId xmlns:a16="http://schemas.microsoft.com/office/drawing/2014/main" id="{62372C8E-0C17-D429-221F-C4C55123A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970" y="3825633"/>
              <a:ext cx="1843895" cy="2221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PSTricks/pst-plot/3D/contour">
              <a:extLst>
                <a:ext uri="{FF2B5EF4-FFF2-40B4-BE49-F238E27FC236}">
                  <a16:creationId xmlns:a16="http://schemas.microsoft.com/office/drawing/2014/main" id="{8CB8EAC4-779B-52DB-DE52-F3C70C2FE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C00000">
                  <a:tint val="45000"/>
                  <a:satMod val="400000"/>
                </a:srgbClr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100" y="4813421"/>
              <a:ext cx="3089436" cy="1193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Lannyland Blog: How to find all the modes of a 3D probability distribution  surface">
              <a:extLst>
                <a:ext uri="{FF2B5EF4-FFF2-40B4-BE49-F238E27FC236}">
                  <a16:creationId xmlns:a16="http://schemas.microsoft.com/office/drawing/2014/main" id="{A2957F47-0163-86DC-FEDC-2C54FC581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3177" y="2504172"/>
              <a:ext cx="2643855" cy="66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Lannyland Blog: How to find all the modes of a 3D probability distribution  surface">
              <a:extLst>
                <a:ext uri="{FF2B5EF4-FFF2-40B4-BE49-F238E27FC236}">
                  <a16:creationId xmlns:a16="http://schemas.microsoft.com/office/drawing/2014/main" id="{6BA7ACDF-E430-7CE4-79D9-D40B0A5EF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9432" y="2765338"/>
              <a:ext cx="2077046" cy="51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PSTricks/pst-plot/3D/contour">
              <a:extLst>
                <a:ext uri="{FF2B5EF4-FFF2-40B4-BE49-F238E27FC236}">
                  <a16:creationId xmlns:a16="http://schemas.microsoft.com/office/drawing/2014/main" id="{3E06E03B-225D-BCBD-8312-969B76146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C00000">
                  <a:tint val="45000"/>
                  <a:satMod val="400000"/>
                </a:srgbClr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5541" y="3182664"/>
              <a:ext cx="2482550" cy="989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Lannyland Blog: How to find all the modes of a 3D probability distribution  surface">
              <a:extLst>
                <a:ext uri="{FF2B5EF4-FFF2-40B4-BE49-F238E27FC236}">
                  <a16:creationId xmlns:a16="http://schemas.microsoft.com/office/drawing/2014/main" id="{F18918C2-63C5-B6EB-4CE7-FA0293511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3658" y="4232970"/>
              <a:ext cx="2302226" cy="566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Lannyland Blog: How to find all the modes of a 3D probability distribution  surface">
              <a:extLst>
                <a:ext uri="{FF2B5EF4-FFF2-40B4-BE49-F238E27FC236}">
                  <a16:creationId xmlns:a16="http://schemas.microsoft.com/office/drawing/2014/main" id="{96079793-C441-08E0-E104-451B291460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0384" y="4348613"/>
              <a:ext cx="2396457" cy="656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6" name="Rounded Rectangle 265">
            <a:extLst>
              <a:ext uri="{FF2B5EF4-FFF2-40B4-BE49-F238E27FC236}">
                <a16:creationId xmlns:a16="http://schemas.microsoft.com/office/drawing/2014/main" id="{24D0E2D2-4D08-AC6A-0981-C4D79C09545B}"/>
              </a:ext>
            </a:extLst>
          </p:cNvPr>
          <p:cNvSpPr/>
          <p:nvPr/>
        </p:nvSpPr>
        <p:spPr>
          <a:xfrm>
            <a:off x="3867666" y="3343456"/>
            <a:ext cx="4495692" cy="2664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23319EB6-D4FD-16B1-9CB6-7E206873FE58}"/>
              </a:ext>
            </a:extLst>
          </p:cNvPr>
          <p:cNvSpPr txBox="1"/>
          <p:nvPr/>
        </p:nvSpPr>
        <p:spPr>
          <a:xfrm>
            <a:off x="5373223" y="3429000"/>
            <a:ext cx="121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Generative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Models</a:t>
            </a:r>
            <a:endParaRPr lang="en-US" dirty="0"/>
          </a:p>
        </p:txBody>
      </p:sp>
      <p:pic>
        <p:nvPicPr>
          <p:cNvPr id="269" name="Picture 4" descr="Generative adversarial networks explained - IBM Developer">
            <a:extLst>
              <a:ext uri="{FF2B5EF4-FFF2-40B4-BE49-F238E27FC236}">
                <a16:creationId xmlns:a16="http://schemas.microsoft.com/office/drawing/2014/main" id="{0FFB6990-49FD-8B6B-1EBE-95DE7BA63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8" t="56056" r="50610" b="2099"/>
          <a:stretch/>
        </p:blipFill>
        <p:spPr bwMode="auto">
          <a:xfrm>
            <a:off x="5587359" y="4101132"/>
            <a:ext cx="1323863" cy="181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13633-A174-871F-8348-3A739CE137E1}"/>
              </a:ext>
            </a:extLst>
          </p:cNvPr>
          <p:cNvCxnSpPr>
            <a:cxnSpLocks/>
          </p:cNvCxnSpPr>
          <p:nvPr/>
        </p:nvCxnSpPr>
        <p:spPr>
          <a:xfrm>
            <a:off x="6979414" y="4991591"/>
            <a:ext cx="2028662" cy="15423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F426652F-9BF3-9E5F-FBAB-9A4C77D4F6CE}"/>
              </a:ext>
            </a:extLst>
          </p:cNvPr>
          <p:cNvGrpSpPr/>
          <p:nvPr/>
        </p:nvGrpSpPr>
        <p:grpSpPr>
          <a:xfrm>
            <a:off x="6755824" y="4027827"/>
            <a:ext cx="1448964" cy="805510"/>
            <a:chOff x="8737767" y="4232970"/>
            <a:chExt cx="3390783" cy="1756261"/>
          </a:xfrm>
        </p:grpSpPr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3D1E455C-C2B4-0F6B-F2A4-010108F23987}"/>
                </a:ext>
              </a:extLst>
            </p:cNvPr>
            <p:cNvGrpSpPr/>
            <p:nvPr/>
          </p:nvGrpSpPr>
          <p:grpSpPr>
            <a:xfrm>
              <a:off x="8737767" y="4943294"/>
              <a:ext cx="3390783" cy="1045937"/>
              <a:chOff x="881744" y="4049486"/>
              <a:chExt cx="11190637" cy="2492587"/>
            </a:xfrm>
          </p:grpSpPr>
          <p:sp>
            <p:nvSpPr>
              <p:cNvPr id="272" name="Parallelogram 271">
                <a:extLst>
                  <a:ext uri="{FF2B5EF4-FFF2-40B4-BE49-F238E27FC236}">
                    <a16:creationId xmlns:a16="http://schemas.microsoft.com/office/drawing/2014/main" id="{DEC8C935-406D-40BD-7D6C-2046EB4E206E}"/>
                  </a:ext>
                </a:extLst>
              </p:cNvPr>
              <p:cNvSpPr/>
              <p:nvPr/>
            </p:nvSpPr>
            <p:spPr>
              <a:xfrm>
                <a:off x="881744" y="4049486"/>
                <a:ext cx="11190637" cy="2492587"/>
              </a:xfrm>
              <a:prstGeom prst="parallelogram">
                <a:avLst>
                  <a:gd name="adj" fmla="val 9432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43CE642A-DCCC-ADA5-004A-4BE4D0D4E8DC}"/>
                  </a:ext>
                </a:extLst>
              </p:cNvPr>
              <p:cNvSpPr/>
              <p:nvPr/>
            </p:nvSpPr>
            <p:spPr>
              <a:xfrm>
                <a:off x="4398691" y="599630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CB762A0B-F5F9-73A7-7AB2-504740740FC9}"/>
                  </a:ext>
                </a:extLst>
              </p:cNvPr>
              <p:cNvSpPr/>
              <p:nvPr/>
            </p:nvSpPr>
            <p:spPr>
              <a:xfrm>
                <a:off x="3282083" y="574493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CDF292C4-410A-B7D4-EE64-5D866FFD5642}"/>
                  </a:ext>
                </a:extLst>
              </p:cNvPr>
              <p:cNvSpPr/>
              <p:nvPr/>
            </p:nvSpPr>
            <p:spPr>
              <a:xfrm>
                <a:off x="3667762" y="580326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D77CF615-E4B1-540C-F0F4-7EDB13CAFBB2}"/>
                  </a:ext>
                </a:extLst>
              </p:cNvPr>
              <p:cNvSpPr/>
              <p:nvPr/>
            </p:nvSpPr>
            <p:spPr>
              <a:xfrm>
                <a:off x="2824018" y="5973446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042282C4-1582-84CD-0941-16B8A83C1F60}"/>
                  </a:ext>
                </a:extLst>
              </p:cNvPr>
              <p:cNvSpPr/>
              <p:nvPr/>
            </p:nvSpPr>
            <p:spPr>
              <a:xfrm>
                <a:off x="6339674" y="6260592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1EE173BF-A614-234C-FBEC-578642783933}"/>
                  </a:ext>
                </a:extLst>
              </p:cNvPr>
              <p:cNvSpPr/>
              <p:nvPr/>
            </p:nvSpPr>
            <p:spPr>
              <a:xfrm>
                <a:off x="6840880" y="6305430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DB526BBD-3D93-6E97-5618-4AAB822C8A19}"/>
                  </a:ext>
                </a:extLst>
              </p:cNvPr>
              <p:cNvSpPr/>
              <p:nvPr/>
            </p:nvSpPr>
            <p:spPr>
              <a:xfrm>
                <a:off x="3412711" y="6305430"/>
                <a:ext cx="261257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1567EF7B-2F88-0562-7DB3-58436B16FF51}"/>
                  </a:ext>
                </a:extLst>
              </p:cNvPr>
              <p:cNvSpPr/>
              <p:nvPr/>
            </p:nvSpPr>
            <p:spPr>
              <a:xfrm>
                <a:off x="7406935" y="6234469"/>
                <a:ext cx="261257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48D30EDD-D28D-F3B4-E4CD-5EAA38796D3F}"/>
                  </a:ext>
                </a:extLst>
              </p:cNvPr>
              <p:cNvSpPr/>
              <p:nvPr/>
            </p:nvSpPr>
            <p:spPr>
              <a:xfrm>
                <a:off x="6940436" y="4397828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33CE9D25-DE6E-33DE-CB69-917E8309619D}"/>
                  </a:ext>
                </a:extLst>
              </p:cNvPr>
              <p:cNvSpPr/>
              <p:nvPr/>
            </p:nvSpPr>
            <p:spPr>
              <a:xfrm>
                <a:off x="7092836" y="4550228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ABA61015-8556-7C47-0DD3-8D9D7D0FC7E0}"/>
                  </a:ext>
                </a:extLst>
              </p:cNvPr>
              <p:cNvSpPr/>
              <p:nvPr/>
            </p:nvSpPr>
            <p:spPr>
              <a:xfrm>
                <a:off x="6792686" y="4526643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1E328B9F-94E6-D6B9-A385-72F8BE18F93E}"/>
                  </a:ext>
                </a:extLst>
              </p:cNvPr>
              <p:cNvSpPr/>
              <p:nvPr/>
            </p:nvSpPr>
            <p:spPr>
              <a:xfrm>
                <a:off x="9308181" y="4352109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85" name="Picture 2" descr="Lannyland Blog: How to find all the modes of a 3D probability distribution  surface">
              <a:extLst>
                <a:ext uri="{FF2B5EF4-FFF2-40B4-BE49-F238E27FC236}">
                  <a16:creationId xmlns:a16="http://schemas.microsoft.com/office/drawing/2014/main" id="{353AF124-7F29-7C85-EFE2-2E631A1E3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3658" y="4232970"/>
              <a:ext cx="2302226" cy="566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" name="Picture 2" descr="Lannyland Blog: How to find all the modes of a 3D probability distribution  surface">
              <a:extLst>
                <a:ext uri="{FF2B5EF4-FFF2-40B4-BE49-F238E27FC236}">
                  <a16:creationId xmlns:a16="http://schemas.microsoft.com/office/drawing/2014/main" id="{8B4A0E2B-B73B-588D-5205-EB8B7427E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0384" y="4348613"/>
              <a:ext cx="2396457" cy="656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8" name="Parallelogram 287">
            <a:extLst>
              <a:ext uri="{FF2B5EF4-FFF2-40B4-BE49-F238E27FC236}">
                <a16:creationId xmlns:a16="http://schemas.microsoft.com/office/drawing/2014/main" id="{A1416EE2-45C9-5394-EE6A-27652A0EFA78}"/>
              </a:ext>
            </a:extLst>
          </p:cNvPr>
          <p:cNvSpPr/>
          <p:nvPr/>
        </p:nvSpPr>
        <p:spPr>
          <a:xfrm>
            <a:off x="4188775" y="4729564"/>
            <a:ext cx="890041" cy="566738"/>
          </a:xfrm>
          <a:prstGeom prst="parallelogram">
            <a:avLst>
              <a:gd name="adj" fmla="val 4357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289" name="Picture 6" descr="Gaussian filter, or Gaussian blur — Librow — Digital LCD dashboards for  cars and boats">
            <a:extLst>
              <a:ext uri="{FF2B5EF4-FFF2-40B4-BE49-F238E27FC236}">
                <a16:creationId xmlns:a16="http://schemas.microsoft.com/office/drawing/2014/main" id="{36FB65FF-7193-B26D-97A9-E03E7BCDF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492" y="4310127"/>
            <a:ext cx="645901" cy="97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C6BC838-5104-C45C-AC7E-52E078283E43}"/>
              </a:ext>
            </a:extLst>
          </p:cNvPr>
          <p:cNvCxnSpPr>
            <a:cxnSpLocks/>
          </p:cNvCxnSpPr>
          <p:nvPr/>
        </p:nvCxnSpPr>
        <p:spPr>
          <a:xfrm flipV="1">
            <a:off x="4968288" y="5011701"/>
            <a:ext cx="584975" cy="1815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651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8516DF-98EC-AFF6-D1D4-0D97B3F471F2}"/>
              </a:ext>
            </a:extLst>
          </p:cNvPr>
          <p:cNvSpPr/>
          <p:nvPr/>
        </p:nvSpPr>
        <p:spPr>
          <a:xfrm>
            <a:off x="282509" y="176494"/>
            <a:ext cx="2860987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Normalizing Flows</a:t>
            </a:r>
          </a:p>
        </p:txBody>
      </p:sp>
    </p:spTree>
    <p:extLst>
      <p:ext uri="{BB962C8B-B14F-4D97-AF65-F5344CB8AC3E}">
        <p14:creationId xmlns:p14="http://schemas.microsoft.com/office/powerpoint/2010/main" val="1465174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8516DF-98EC-AFF6-D1D4-0D97B3F471F2}"/>
              </a:ext>
            </a:extLst>
          </p:cNvPr>
          <p:cNvSpPr/>
          <p:nvPr/>
        </p:nvSpPr>
        <p:spPr>
          <a:xfrm>
            <a:off x="282509" y="176494"/>
            <a:ext cx="2860987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Normalizing Flows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073DD25-B781-126B-8461-589001B9A870}"/>
              </a:ext>
            </a:extLst>
          </p:cNvPr>
          <p:cNvGrpSpPr/>
          <p:nvPr/>
        </p:nvGrpSpPr>
        <p:grpSpPr>
          <a:xfrm>
            <a:off x="2079171" y="1387629"/>
            <a:ext cx="8033657" cy="2174079"/>
            <a:chOff x="0" y="604222"/>
            <a:chExt cx="12074120" cy="299588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1E504DF-848B-7AD6-BC51-0EC415A8A421}"/>
                </a:ext>
              </a:extLst>
            </p:cNvPr>
            <p:cNvGrpSpPr/>
            <p:nvPr/>
          </p:nvGrpSpPr>
          <p:grpSpPr>
            <a:xfrm>
              <a:off x="8683337" y="1600270"/>
              <a:ext cx="3390783" cy="1362734"/>
              <a:chOff x="881744" y="4049486"/>
              <a:chExt cx="11190637" cy="2492587"/>
            </a:xfrm>
          </p:grpSpPr>
          <p:sp>
            <p:nvSpPr>
              <p:cNvPr id="6" name="Parallelogram 5">
                <a:extLst>
                  <a:ext uri="{FF2B5EF4-FFF2-40B4-BE49-F238E27FC236}">
                    <a16:creationId xmlns:a16="http://schemas.microsoft.com/office/drawing/2014/main" id="{5ACCBBE6-1ABC-3300-2325-921564575E76}"/>
                  </a:ext>
                </a:extLst>
              </p:cNvPr>
              <p:cNvSpPr/>
              <p:nvPr/>
            </p:nvSpPr>
            <p:spPr>
              <a:xfrm>
                <a:off x="881744" y="4049486"/>
                <a:ext cx="11190637" cy="2492587"/>
              </a:xfrm>
              <a:prstGeom prst="parallelogram">
                <a:avLst>
                  <a:gd name="adj" fmla="val 9432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C7472CF-ACBB-1C40-EFF5-9D921B3385F5}"/>
                  </a:ext>
                </a:extLst>
              </p:cNvPr>
              <p:cNvSpPr/>
              <p:nvPr/>
            </p:nvSpPr>
            <p:spPr>
              <a:xfrm>
                <a:off x="4398691" y="599630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F50C112-C20F-D5CC-3C1D-33BE4F72D2A7}"/>
                  </a:ext>
                </a:extLst>
              </p:cNvPr>
              <p:cNvSpPr/>
              <p:nvPr/>
            </p:nvSpPr>
            <p:spPr>
              <a:xfrm>
                <a:off x="3282083" y="574493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3601A74-4335-AB5C-552C-774E2B006A26}"/>
                  </a:ext>
                </a:extLst>
              </p:cNvPr>
              <p:cNvSpPr/>
              <p:nvPr/>
            </p:nvSpPr>
            <p:spPr>
              <a:xfrm>
                <a:off x="3667762" y="580326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680D32A-4E87-403E-DC3E-579B79CA1FAF}"/>
                  </a:ext>
                </a:extLst>
              </p:cNvPr>
              <p:cNvSpPr/>
              <p:nvPr/>
            </p:nvSpPr>
            <p:spPr>
              <a:xfrm>
                <a:off x="2824018" y="5973446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A6993B4-E796-7F71-C10E-FB5F48BC8649}"/>
                  </a:ext>
                </a:extLst>
              </p:cNvPr>
              <p:cNvSpPr/>
              <p:nvPr/>
            </p:nvSpPr>
            <p:spPr>
              <a:xfrm>
                <a:off x="6339674" y="6260592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29E47AD-6451-2EAB-947C-1B9C37F3C785}"/>
                  </a:ext>
                </a:extLst>
              </p:cNvPr>
              <p:cNvSpPr/>
              <p:nvPr/>
            </p:nvSpPr>
            <p:spPr>
              <a:xfrm>
                <a:off x="6840880" y="6305430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9C38B47-0784-BD53-347B-C7C3F33A78EA}"/>
                  </a:ext>
                </a:extLst>
              </p:cNvPr>
              <p:cNvSpPr/>
              <p:nvPr/>
            </p:nvSpPr>
            <p:spPr>
              <a:xfrm>
                <a:off x="3412711" y="6305430"/>
                <a:ext cx="261257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93CA272-B05C-E9C8-762F-9A72D38F2C6C}"/>
                  </a:ext>
                </a:extLst>
              </p:cNvPr>
              <p:cNvSpPr/>
              <p:nvPr/>
            </p:nvSpPr>
            <p:spPr>
              <a:xfrm>
                <a:off x="7406935" y="6234469"/>
                <a:ext cx="261257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9A1BD99-774C-1B86-AE97-DA1AC0EB6951}"/>
                  </a:ext>
                </a:extLst>
              </p:cNvPr>
              <p:cNvSpPr/>
              <p:nvPr/>
            </p:nvSpPr>
            <p:spPr>
              <a:xfrm>
                <a:off x="6940436" y="4397828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6E74297-41A4-E1AD-1E24-C223DDF0888A}"/>
                  </a:ext>
                </a:extLst>
              </p:cNvPr>
              <p:cNvSpPr/>
              <p:nvPr/>
            </p:nvSpPr>
            <p:spPr>
              <a:xfrm>
                <a:off x="7092836" y="4550228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1795EA0-4111-F35D-96AE-6B24D3C26112}"/>
                  </a:ext>
                </a:extLst>
              </p:cNvPr>
              <p:cNvSpPr/>
              <p:nvPr/>
            </p:nvSpPr>
            <p:spPr>
              <a:xfrm>
                <a:off x="6792686" y="4526643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15180D-1B03-6C19-B975-A92446A54C71}"/>
                  </a:ext>
                </a:extLst>
              </p:cNvPr>
              <p:cNvSpPr/>
              <p:nvPr/>
            </p:nvSpPr>
            <p:spPr>
              <a:xfrm>
                <a:off x="9308181" y="4352109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4D31C1-5B08-05DA-59DD-0F9EDFB616B3}"/>
                </a:ext>
              </a:extLst>
            </p:cNvPr>
            <p:cNvGrpSpPr/>
            <p:nvPr/>
          </p:nvGrpSpPr>
          <p:grpSpPr>
            <a:xfrm>
              <a:off x="0" y="1756921"/>
              <a:ext cx="2540857" cy="1293785"/>
              <a:chOff x="245047" y="3972045"/>
              <a:chExt cx="3787795" cy="1293785"/>
            </a:xfrm>
          </p:grpSpPr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32BE4BC6-0D4A-4EAA-9EB3-B55152295ACB}"/>
                  </a:ext>
                </a:extLst>
              </p:cNvPr>
              <p:cNvSpPr/>
              <p:nvPr/>
            </p:nvSpPr>
            <p:spPr>
              <a:xfrm>
                <a:off x="245047" y="3972045"/>
                <a:ext cx="3787795" cy="1293785"/>
              </a:xfrm>
              <a:prstGeom prst="parallelogram">
                <a:avLst>
                  <a:gd name="adj" fmla="val 4357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3209AF8-27B8-A625-510F-50586E9CF98E}"/>
                  </a:ext>
                </a:extLst>
              </p:cNvPr>
              <p:cNvSpPr/>
              <p:nvPr/>
            </p:nvSpPr>
            <p:spPr>
              <a:xfrm>
                <a:off x="2009206" y="455675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724A2E-80CA-B0C0-5011-FF6F0A6D41C2}"/>
                  </a:ext>
                </a:extLst>
              </p:cNvPr>
              <p:cNvSpPr/>
              <p:nvPr/>
            </p:nvSpPr>
            <p:spPr>
              <a:xfrm>
                <a:off x="2161606" y="470915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F56A19D-E68F-D432-226D-4523DF834343}"/>
                  </a:ext>
                </a:extLst>
              </p:cNvPr>
              <p:cNvSpPr/>
              <p:nvPr/>
            </p:nvSpPr>
            <p:spPr>
              <a:xfrm>
                <a:off x="2314006" y="458940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A575D06-25B6-CBA2-D3DE-5753FD6034F8}"/>
                  </a:ext>
                </a:extLst>
              </p:cNvPr>
              <p:cNvSpPr/>
              <p:nvPr/>
            </p:nvSpPr>
            <p:spPr>
              <a:xfrm>
                <a:off x="1889462" y="474180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EF035B-FC96-8D85-7D5B-79EFC407C0FA}"/>
                  </a:ext>
                </a:extLst>
              </p:cNvPr>
              <p:cNvSpPr/>
              <p:nvPr/>
            </p:nvSpPr>
            <p:spPr>
              <a:xfrm>
                <a:off x="2041862" y="483977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A975122-C394-F457-A329-83041496B5BA}"/>
                  </a:ext>
                </a:extLst>
              </p:cNvPr>
              <p:cNvSpPr/>
              <p:nvPr/>
            </p:nvSpPr>
            <p:spPr>
              <a:xfrm>
                <a:off x="2041862" y="463294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406CBF2-9E46-413B-9521-CFB0B887A71B}"/>
                  </a:ext>
                </a:extLst>
              </p:cNvPr>
              <p:cNvSpPr/>
              <p:nvPr/>
            </p:nvSpPr>
            <p:spPr>
              <a:xfrm>
                <a:off x="2183376" y="461117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333640-783C-C97A-BB59-F90A4D96CF66}"/>
                  </a:ext>
                </a:extLst>
              </p:cNvPr>
              <p:cNvSpPr/>
              <p:nvPr/>
            </p:nvSpPr>
            <p:spPr>
              <a:xfrm>
                <a:off x="2041862" y="476357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1734E39-6688-4969-B753-B0F688369392}"/>
                  </a:ext>
                </a:extLst>
              </p:cNvPr>
              <p:cNvSpPr/>
              <p:nvPr/>
            </p:nvSpPr>
            <p:spPr>
              <a:xfrm>
                <a:off x="2194262" y="480711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03FE792-96F0-1706-5CF5-40290ABCC780}"/>
                  </a:ext>
                </a:extLst>
              </p:cNvPr>
              <p:cNvSpPr/>
              <p:nvPr/>
            </p:nvSpPr>
            <p:spPr>
              <a:xfrm>
                <a:off x="2346662" y="495951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5A11D09-E8DB-8A19-3D09-73EB8AA39B85}"/>
                  </a:ext>
                </a:extLst>
              </p:cNvPr>
              <p:cNvSpPr/>
              <p:nvPr/>
            </p:nvSpPr>
            <p:spPr>
              <a:xfrm>
                <a:off x="2488176" y="4676486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ABACC2E-D4A6-9E8E-4490-1BC217B90DC9}"/>
                  </a:ext>
                </a:extLst>
              </p:cNvPr>
              <p:cNvSpPr/>
              <p:nvPr/>
            </p:nvSpPr>
            <p:spPr>
              <a:xfrm>
                <a:off x="2640576" y="453497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3C4B7B9-7455-CCC5-7DB8-1AF0E866CB09}"/>
                  </a:ext>
                </a:extLst>
              </p:cNvPr>
              <p:cNvSpPr/>
              <p:nvPr/>
            </p:nvSpPr>
            <p:spPr>
              <a:xfrm>
                <a:off x="1726178" y="465471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4948891-AE6C-7BB8-A16E-3997765A0F82}"/>
                  </a:ext>
                </a:extLst>
              </p:cNvPr>
              <p:cNvSpPr/>
              <p:nvPr/>
            </p:nvSpPr>
            <p:spPr>
              <a:xfrm>
                <a:off x="1845920" y="457851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4D920F2-D6BB-92C7-D289-36D8AA6972CD}"/>
                  </a:ext>
                </a:extLst>
              </p:cNvPr>
              <p:cNvSpPr/>
              <p:nvPr/>
            </p:nvSpPr>
            <p:spPr>
              <a:xfrm>
                <a:off x="1987434" y="449142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6C17ADE-3F26-58B6-3348-3BE90972E870}"/>
                  </a:ext>
                </a:extLst>
              </p:cNvPr>
              <p:cNvSpPr/>
              <p:nvPr/>
            </p:nvSpPr>
            <p:spPr>
              <a:xfrm>
                <a:off x="1780605" y="479622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2C00C49-EB1F-A17E-1202-EC05FABAA99D}"/>
                  </a:ext>
                </a:extLst>
              </p:cNvPr>
              <p:cNvSpPr/>
              <p:nvPr/>
            </p:nvSpPr>
            <p:spPr>
              <a:xfrm>
                <a:off x="1911233" y="48724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4ECD3D6-AB3E-4319-6C4E-ED64C6104B00}"/>
                  </a:ext>
                </a:extLst>
              </p:cNvPr>
              <p:cNvSpPr/>
              <p:nvPr/>
            </p:nvSpPr>
            <p:spPr>
              <a:xfrm>
                <a:off x="2030975" y="50248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F24BA3F-4EC5-A998-0B46-92D5187B5CCF}"/>
                  </a:ext>
                </a:extLst>
              </p:cNvPr>
              <p:cNvSpPr/>
              <p:nvPr/>
            </p:nvSpPr>
            <p:spPr>
              <a:xfrm>
                <a:off x="1660861" y="50248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1ABA90-4654-3E38-0697-BD209E072D29}"/>
                  </a:ext>
                </a:extLst>
              </p:cNvPr>
              <p:cNvSpPr/>
              <p:nvPr/>
            </p:nvSpPr>
            <p:spPr>
              <a:xfrm>
                <a:off x="1628207" y="490507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EB41ABA-FD4D-52DD-BE1C-8F02188CB109}"/>
                  </a:ext>
                </a:extLst>
              </p:cNvPr>
              <p:cNvSpPr/>
              <p:nvPr/>
            </p:nvSpPr>
            <p:spPr>
              <a:xfrm>
                <a:off x="1552006" y="473090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EC040A1-8A89-3B62-73A0-AD0C18AA8CC9}"/>
                  </a:ext>
                </a:extLst>
              </p:cNvPr>
              <p:cNvSpPr/>
              <p:nvPr/>
            </p:nvSpPr>
            <p:spPr>
              <a:xfrm>
                <a:off x="1704406" y="454585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CDDCE30-E0CB-8471-473E-4A1C60321A41}"/>
                  </a:ext>
                </a:extLst>
              </p:cNvPr>
              <p:cNvSpPr/>
              <p:nvPr/>
            </p:nvSpPr>
            <p:spPr>
              <a:xfrm>
                <a:off x="1704406" y="436079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9FA2A27-7679-3C4A-0F7B-9C457A47CFA4}"/>
                  </a:ext>
                </a:extLst>
              </p:cNvPr>
              <p:cNvSpPr/>
              <p:nvPr/>
            </p:nvSpPr>
            <p:spPr>
              <a:xfrm>
                <a:off x="1965665" y="421927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1705744-7385-6C22-A38C-62E21B0241E4}"/>
                  </a:ext>
                </a:extLst>
              </p:cNvPr>
              <p:cNvSpPr/>
              <p:nvPr/>
            </p:nvSpPr>
            <p:spPr>
              <a:xfrm>
                <a:off x="2303122" y="430636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A3102A8-3CD9-1DC9-60C9-A5AB37ECBEDA}"/>
                  </a:ext>
                </a:extLst>
              </p:cNvPr>
              <p:cNvSpPr/>
              <p:nvPr/>
            </p:nvSpPr>
            <p:spPr>
              <a:xfrm>
                <a:off x="2411978" y="445876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8BFDDB0-CB20-C693-CEAB-068559C244FE}"/>
                  </a:ext>
                </a:extLst>
              </p:cNvPr>
              <p:cNvSpPr/>
              <p:nvPr/>
            </p:nvSpPr>
            <p:spPr>
              <a:xfrm>
                <a:off x="2716779" y="43825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2EB7BCB-C1BB-1357-5118-3A56BB721431}"/>
                  </a:ext>
                </a:extLst>
              </p:cNvPr>
              <p:cNvSpPr/>
              <p:nvPr/>
            </p:nvSpPr>
            <p:spPr>
              <a:xfrm>
                <a:off x="2901837" y="45349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E1F2792-4C5C-B53F-C0CB-DFC50DC308C7}"/>
                  </a:ext>
                </a:extLst>
              </p:cNvPr>
              <p:cNvSpPr/>
              <p:nvPr/>
            </p:nvSpPr>
            <p:spPr>
              <a:xfrm>
                <a:off x="2869179" y="45349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2F71AA3-B1C5-E9C4-731E-02BB769B6EED}"/>
                  </a:ext>
                </a:extLst>
              </p:cNvPr>
              <p:cNvSpPr/>
              <p:nvPr/>
            </p:nvSpPr>
            <p:spPr>
              <a:xfrm>
                <a:off x="2901836" y="486153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F9DA80E-BC68-5A47-852D-E7B450869A98}"/>
                  </a:ext>
                </a:extLst>
              </p:cNvPr>
              <p:cNvSpPr/>
              <p:nvPr/>
            </p:nvSpPr>
            <p:spPr>
              <a:xfrm>
                <a:off x="3282836" y="469824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4D98575-68E6-0B1B-D0A3-AC3B825A29D0}"/>
                  </a:ext>
                </a:extLst>
              </p:cNvPr>
              <p:cNvSpPr/>
              <p:nvPr/>
            </p:nvSpPr>
            <p:spPr>
              <a:xfrm>
                <a:off x="3032465" y="513367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AA4399F-4112-21BD-2552-99666BDF0452}"/>
                  </a:ext>
                </a:extLst>
              </p:cNvPr>
              <p:cNvSpPr/>
              <p:nvPr/>
            </p:nvSpPr>
            <p:spPr>
              <a:xfrm>
                <a:off x="1203665" y="46873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9A2B706-0686-DD9F-F20F-372797C64328}"/>
                  </a:ext>
                </a:extLst>
              </p:cNvPr>
              <p:cNvSpPr/>
              <p:nvPr/>
            </p:nvSpPr>
            <p:spPr>
              <a:xfrm>
                <a:off x="833550" y="46873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5921A2C-B1E5-3A10-EE52-E720EB4A9480}"/>
                  </a:ext>
                </a:extLst>
              </p:cNvPr>
              <p:cNvSpPr/>
              <p:nvPr/>
            </p:nvSpPr>
            <p:spPr>
              <a:xfrm>
                <a:off x="985950" y="485064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47B695B-38A4-FF4F-F326-5E6D6DCB16B6}"/>
                  </a:ext>
                </a:extLst>
              </p:cNvPr>
              <p:cNvSpPr/>
              <p:nvPr/>
            </p:nvSpPr>
            <p:spPr>
              <a:xfrm>
                <a:off x="985950" y="502482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1170CB1-3A26-C0A9-3F38-CF73C9D38F0F}"/>
                  </a:ext>
                </a:extLst>
              </p:cNvPr>
              <p:cNvSpPr/>
              <p:nvPr/>
            </p:nvSpPr>
            <p:spPr>
              <a:xfrm>
                <a:off x="430778" y="509013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67A9C93-6C74-F710-7AFE-CF4C8B3625D6}"/>
                  </a:ext>
                </a:extLst>
              </p:cNvPr>
              <p:cNvSpPr/>
              <p:nvPr/>
            </p:nvSpPr>
            <p:spPr>
              <a:xfrm>
                <a:off x="985950" y="413219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40C8DDA-E72C-8670-EE8B-AD9F270ECD4C}"/>
                  </a:ext>
                </a:extLst>
              </p:cNvPr>
              <p:cNvSpPr/>
              <p:nvPr/>
            </p:nvSpPr>
            <p:spPr>
              <a:xfrm>
                <a:off x="1911236" y="465470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1AC7435-06E9-A41F-2191-BAAA219DEA4D}"/>
                  </a:ext>
                </a:extLst>
              </p:cNvPr>
              <p:cNvSpPr/>
              <p:nvPr/>
            </p:nvSpPr>
            <p:spPr>
              <a:xfrm>
                <a:off x="2063636" y="472001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61D3E1C-EDC6-69A4-A456-032DAD68BEB0}"/>
                  </a:ext>
                </a:extLst>
              </p:cNvPr>
              <p:cNvSpPr/>
              <p:nvPr/>
            </p:nvSpPr>
            <p:spPr>
              <a:xfrm>
                <a:off x="2226922" y="467647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3FFD13B-0369-E48A-6473-93AFD7026887}"/>
                  </a:ext>
                </a:extLst>
              </p:cNvPr>
              <p:cNvSpPr/>
              <p:nvPr/>
            </p:nvSpPr>
            <p:spPr>
              <a:xfrm>
                <a:off x="2139837" y="476355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54B4300-3FFE-6700-5D87-1B895875682E}"/>
                  </a:ext>
                </a:extLst>
              </p:cNvPr>
              <p:cNvSpPr/>
              <p:nvPr/>
            </p:nvSpPr>
            <p:spPr>
              <a:xfrm>
                <a:off x="2259580" y="475267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BB3D83A-12AE-3C2C-324A-44CD74CFB596}"/>
                  </a:ext>
                </a:extLst>
              </p:cNvPr>
              <p:cNvSpPr/>
              <p:nvPr/>
            </p:nvSpPr>
            <p:spPr>
              <a:xfrm>
                <a:off x="2357549" y="480710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68BD7A6-6880-3094-1E2B-10C8CD30DF22}"/>
                  </a:ext>
                </a:extLst>
              </p:cNvPr>
              <p:cNvSpPr/>
              <p:nvPr/>
            </p:nvSpPr>
            <p:spPr>
              <a:xfrm>
                <a:off x="2020092" y="466558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1F10101A-EA02-6382-8705-CB8B412958A3}"/>
                  </a:ext>
                </a:extLst>
              </p:cNvPr>
              <p:cNvSpPr/>
              <p:nvPr/>
            </p:nvSpPr>
            <p:spPr>
              <a:xfrm>
                <a:off x="1922122" y="481798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11CFB86-507A-56BA-DEB7-109BA5AEEB31}"/>
                  </a:ext>
                </a:extLst>
              </p:cNvPr>
              <p:cNvSpPr/>
              <p:nvPr/>
            </p:nvSpPr>
            <p:spPr>
              <a:xfrm>
                <a:off x="2509951" y="480710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D5F68814-6E55-250E-C4C6-B5BD2DA97D91}"/>
                  </a:ext>
                </a:extLst>
              </p:cNvPr>
              <p:cNvSpPr/>
              <p:nvPr/>
            </p:nvSpPr>
            <p:spPr>
              <a:xfrm>
                <a:off x="2183379" y="486153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26F7843-6F5F-F227-9207-29CC41E09731}"/>
                  </a:ext>
                </a:extLst>
              </p:cNvPr>
              <p:cNvSpPr/>
              <p:nvPr/>
            </p:nvSpPr>
            <p:spPr>
              <a:xfrm>
                <a:off x="2324895" y="4741786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7E3B773-2CEE-E8EE-8C57-28378B486D06}"/>
                  </a:ext>
                </a:extLst>
              </p:cNvPr>
              <p:cNvSpPr/>
              <p:nvPr/>
            </p:nvSpPr>
            <p:spPr>
              <a:xfrm>
                <a:off x="2368436" y="4665586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4373776-BF5A-4281-2765-203F79720523}"/>
                  </a:ext>
                </a:extLst>
              </p:cNvPr>
              <p:cNvSpPr/>
              <p:nvPr/>
            </p:nvSpPr>
            <p:spPr>
              <a:xfrm>
                <a:off x="2063636" y="480710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675135DD-DBF3-1FA0-D12C-17B252FB43B5}"/>
                </a:ext>
              </a:extLst>
            </p:cNvPr>
            <p:cNvSpPr/>
            <p:nvPr/>
          </p:nvSpPr>
          <p:spPr>
            <a:xfrm>
              <a:off x="1657832" y="2364740"/>
              <a:ext cx="8066313" cy="893153"/>
            </a:xfrm>
            <a:custGeom>
              <a:avLst/>
              <a:gdLst>
                <a:gd name="connsiteX0" fmla="*/ 0 w 8240485"/>
                <a:gd name="connsiteY0" fmla="*/ 108857 h 1002010"/>
                <a:gd name="connsiteX1" fmla="*/ 3341914 w 8240485"/>
                <a:gd name="connsiteY1" fmla="*/ 1001486 h 1002010"/>
                <a:gd name="connsiteX2" fmla="*/ 8240485 w 8240485"/>
                <a:gd name="connsiteY2" fmla="*/ 0 h 1002010"/>
                <a:gd name="connsiteX0" fmla="*/ 0 w 8066313"/>
                <a:gd name="connsiteY0" fmla="*/ 0 h 893153"/>
                <a:gd name="connsiteX1" fmla="*/ 3341914 w 8066313"/>
                <a:gd name="connsiteY1" fmla="*/ 892629 h 893153"/>
                <a:gd name="connsiteX2" fmla="*/ 8066313 w 8066313"/>
                <a:gd name="connsiteY2" fmla="*/ 326572 h 893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66313" h="893153">
                  <a:moveTo>
                    <a:pt x="0" y="0"/>
                  </a:moveTo>
                  <a:cubicBezTo>
                    <a:pt x="984250" y="455386"/>
                    <a:pt x="1968500" y="910772"/>
                    <a:pt x="3341914" y="892629"/>
                  </a:cubicBezTo>
                  <a:cubicBezTo>
                    <a:pt x="4715328" y="874486"/>
                    <a:pt x="6303734" y="818243"/>
                    <a:pt x="8066313" y="32657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53EF295-A2DF-DCA1-6BF1-11A193548C28}"/>
                </a:ext>
              </a:extLst>
            </p:cNvPr>
            <p:cNvSpPr/>
            <p:nvPr/>
          </p:nvSpPr>
          <p:spPr>
            <a:xfrm>
              <a:off x="1599620" y="1816497"/>
              <a:ext cx="9627409" cy="1285800"/>
            </a:xfrm>
            <a:custGeom>
              <a:avLst/>
              <a:gdLst>
                <a:gd name="connsiteX0" fmla="*/ 0 w 8240485"/>
                <a:gd name="connsiteY0" fmla="*/ 108857 h 1002010"/>
                <a:gd name="connsiteX1" fmla="*/ 3341914 w 8240485"/>
                <a:gd name="connsiteY1" fmla="*/ 1001486 h 1002010"/>
                <a:gd name="connsiteX2" fmla="*/ 8240485 w 8240485"/>
                <a:gd name="connsiteY2" fmla="*/ 0 h 1002010"/>
                <a:gd name="connsiteX0" fmla="*/ 0 w 8182752"/>
                <a:gd name="connsiteY0" fmla="*/ 516956 h 1004643"/>
                <a:gd name="connsiteX1" fmla="*/ 3284181 w 8182752"/>
                <a:gd name="connsiteY1" fmla="*/ 1001486 h 1004643"/>
                <a:gd name="connsiteX2" fmla="*/ 8182752 w 8182752"/>
                <a:gd name="connsiteY2" fmla="*/ 0 h 1004643"/>
                <a:gd name="connsiteX0" fmla="*/ 0 w 8509905"/>
                <a:gd name="connsiteY0" fmla="*/ 380923 h 868610"/>
                <a:gd name="connsiteX1" fmla="*/ 3284181 w 8509905"/>
                <a:gd name="connsiteY1" fmla="*/ 865453 h 868610"/>
                <a:gd name="connsiteX2" fmla="*/ 8509905 w 8509905"/>
                <a:gd name="connsiteY2" fmla="*/ 0 h 868610"/>
                <a:gd name="connsiteX0" fmla="*/ 0 w 8509905"/>
                <a:gd name="connsiteY0" fmla="*/ 380923 h 730361"/>
                <a:gd name="connsiteX1" fmla="*/ 3293803 w 8509905"/>
                <a:gd name="connsiteY1" fmla="*/ 704687 h 730361"/>
                <a:gd name="connsiteX2" fmla="*/ 8509905 w 8509905"/>
                <a:gd name="connsiteY2" fmla="*/ 0 h 73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09905" h="730361">
                  <a:moveTo>
                    <a:pt x="0" y="380923"/>
                  </a:moveTo>
                  <a:cubicBezTo>
                    <a:pt x="984250" y="836309"/>
                    <a:pt x="1920389" y="722830"/>
                    <a:pt x="3293803" y="704687"/>
                  </a:cubicBezTo>
                  <a:cubicBezTo>
                    <a:pt x="4667217" y="686544"/>
                    <a:pt x="6747326" y="491671"/>
                    <a:pt x="8509905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39A222-F7AA-9B73-22CD-193A4CB122DA}"/>
                </a:ext>
              </a:extLst>
            </p:cNvPr>
            <p:cNvSpPr/>
            <p:nvPr/>
          </p:nvSpPr>
          <p:spPr>
            <a:xfrm>
              <a:off x="1738359" y="1951732"/>
              <a:ext cx="8818072" cy="863197"/>
            </a:xfrm>
            <a:custGeom>
              <a:avLst/>
              <a:gdLst>
                <a:gd name="connsiteX0" fmla="*/ 0 w 8240485"/>
                <a:gd name="connsiteY0" fmla="*/ 108857 h 1002010"/>
                <a:gd name="connsiteX1" fmla="*/ 3341914 w 8240485"/>
                <a:gd name="connsiteY1" fmla="*/ 1001486 h 1002010"/>
                <a:gd name="connsiteX2" fmla="*/ 8240485 w 8240485"/>
                <a:gd name="connsiteY2" fmla="*/ 0 h 1002010"/>
                <a:gd name="connsiteX0" fmla="*/ 0 w 8182752"/>
                <a:gd name="connsiteY0" fmla="*/ 516956 h 1004643"/>
                <a:gd name="connsiteX1" fmla="*/ 3284181 w 8182752"/>
                <a:gd name="connsiteY1" fmla="*/ 1001486 h 1004643"/>
                <a:gd name="connsiteX2" fmla="*/ 8182752 w 8182752"/>
                <a:gd name="connsiteY2" fmla="*/ 0 h 1004643"/>
                <a:gd name="connsiteX0" fmla="*/ 0 w 7778622"/>
                <a:gd name="connsiteY0" fmla="*/ 0 h 603694"/>
                <a:gd name="connsiteX1" fmla="*/ 3284181 w 7778622"/>
                <a:gd name="connsiteY1" fmla="*/ 484530 h 603694"/>
                <a:gd name="connsiteX2" fmla="*/ 7778622 w 7778622"/>
                <a:gd name="connsiteY2" fmla="*/ 348708 h 603694"/>
                <a:gd name="connsiteX0" fmla="*/ 0 w 8290334"/>
                <a:gd name="connsiteY0" fmla="*/ 188574 h 676262"/>
                <a:gd name="connsiteX1" fmla="*/ 3284181 w 8290334"/>
                <a:gd name="connsiteY1" fmla="*/ 673104 h 676262"/>
                <a:gd name="connsiteX2" fmla="*/ 8290334 w 8290334"/>
                <a:gd name="connsiteY2" fmla="*/ 0 h 6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90334" h="676262">
                  <a:moveTo>
                    <a:pt x="0" y="188574"/>
                  </a:moveTo>
                  <a:cubicBezTo>
                    <a:pt x="984250" y="643960"/>
                    <a:pt x="1910767" y="691247"/>
                    <a:pt x="3284181" y="673104"/>
                  </a:cubicBezTo>
                  <a:cubicBezTo>
                    <a:pt x="4657595" y="654961"/>
                    <a:pt x="6527755" y="491671"/>
                    <a:pt x="8290334" y="0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EA2C7D9-4201-09EF-1F11-A05830FE9F55}"/>
                </a:ext>
              </a:extLst>
            </p:cNvPr>
            <p:cNvSpPr/>
            <p:nvPr/>
          </p:nvSpPr>
          <p:spPr>
            <a:xfrm>
              <a:off x="1216423" y="2269848"/>
              <a:ext cx="9090215" cy="722459"/>
            </a:xfrm>
            <a:custGeom>
              <a:avLst/>
              <a:gdLst>
                <a:gd name="connsiteX0" fmla="*/ 0 w 8240485"/>
                <a:gd name="connsiteY0" fmla="*/ 108857 h 1002010"/>
                <a:gd name="connsiteX1" fmla="*/ 3341914 w 8240485"/>
                <a:gd name="connsiteY1" fmla="*/ 1001486 h 1002010"/>
                <a:gd name="connsiteX2" fmla="*/ 8240485 w 8240485"/>
                <a:gd name="connsiteY2" fmla="*/ 0 h 1002010"/>
                <a:gd name="connsiteX0" fmla="*/ 0 w 8182752"/>
                <a:gd name="connsiteY0" fmla="*/ 516956 h 1004643"/>
                <a:gd name="connsiteX1" fmla="*/ 3284181 w 8182752"/>
                <a:gd name="connsiteY1" fmla="*/ 1001486 h 1004643"/>
                <a:gd name="connsiteX2" fmla="*/ 8182752 w 8182752"/>
                <a:gd name="connsiteY2" fmla="*/ 0 h 1004643"/>
                <a:gd name="connsiteX0" fmla="*/ 0 w 7778622"/>
                <a:gd name="connsiteY0" fmla="*/ 0 h 603694"/>
                <a:gd name="connsiteX1" fmla="*/ 3284181 w 7778622"/>
                <a:gd name="connsiteY1" fmla="*/ 484530 h 603694"/>
                <a:gd name="connsiteX2" fmla="*/ 7778622 w 7778622"/>
                <a:gd name="connsiteY2" fmla="*/ 348708 h 603694"/>
                <a:gd name="connsiteX0" fmla="*/ 0 w 8290334"/>
                <a:gd name="connsiteY0" fmla="*/ 188574 h 676262"/>
                <a:gd name="connsiteX1" fmla="*/ 3284181 w 8290334"/>
                <a:gd name="connsiteY1" fmla="*/ 673104 h 676262"/>
                <a:gd name="connsiteX2" fmla="*/ 8290334 w 8290334"/>
                <a:gd name="connsiteY2" fmla="*/ 0 h 676262"/>
                <a:gd name="connsiteX0" fmla="*/ 0 w 8546190"/>
                <a:gd name="connsiteY0" fmla="*/ 0 h 643911"/>
                <a:gd name="connsiteX1" fmla="*/ 3284181 w 8546190"/>
                <a:gd name="connsiteY1" fmla="*/ 484530 h 643911"/>
                <a:gd name="connsiteX2" fmla="*/ 8546190 w 8546190"/>
                <a:gd name="connsiteY2" fmla="*/ 408406 h 643911"/>
                <a:gd name="connsiteX0" fmla="*/ 0 w 8546190"/>
                <a:gd name="connsiteY0" fmla="*/ 0 h 566002"/>
                <a:gd name="connsiteX1" fmla="*/ 3550271 w 8546190"/>
                <a:gd name="connsiteY1" fmla="*/ 100757 h 566002"/>
                <a:gd name="connsiteX2" fmla="*/ 8546190 w 8546190"/>
                <a:gd name="connsiteY2" fmla="*/ 408406 h 56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46190" h="566002">
                  <a:moveTo>
                    <a:pt x="0" y="0"/>
                  </a:moveTo>
                  <a:cubicBezTo>
                    <a:pt x="984250" y="455386"/>
                    <a:pt x="2176857" y="118900"/>
                    <a:pt x="3550271" y="100757"/>
                  </a:cubicBezTo>
                  <a:cubicBezTo>
                    <a:pt x="4923685" y="82614"/>
                    <a:pt x="6783611" y="900077"/>
                    <a:pt x="8546190" y="408406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FFACF36E-C03A-7580-4E4D-93BC99EE654A}"/>
                </a:ext>
              </a:extLst>
            </p:cNvPr>
            <p:cNvSpPr/>
            <p:nvPr/>
          </p:nvSpPr>
          <p:spPr>
            <a:xfrm>
              <a:off x="3838963" y="1501047"/>
              <a:ext cx="3246054" cy="209906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GANs</a:t>
              </a:r>
            </a:p>
            <a:p>
              <a:pPr algn="ctr"/>
              <a:endParaRPr lang="en-US" sz="2400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  <a:p>
              <a:pPr algn="ctr"/>
              <a:endParaRPr lang="en-US" sz="2400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80" name="Picture 2" descr="White noise - Wikipedia">
              <a:extLst>
                <a:ext uri="{FF2B5EF4-FFF2-40B4-BE49-F238E27FC236}">
                  <a16:creationId xmlns:a16="http://schemas.microsoft.com/office/drawing/2014/main" id="{8B6971B3-F3A3-19E4-FD72-655B8B303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128"/>
            <a:stretch/>
          </p:blipFill>
          <p:spPr bwMode="auto">
            <a:xfrm>
              <a:off x="1701840" y="822823"/>
              <a:ext cx="849903" cy="862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4" descr="Stable Diffusion] DreamBooth trained my ...">
              <a:extLst>
                <a:ext uri="{FF2B5EF4-FFF2-40B4-BE49-F238E27FC236}">
                  <a16:creationId xmlns:a16="http://schemas.microsoft.com/office/drawing/2014/main" id="{C6D8B401-A420-1384-6446-9BAC6BBCA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3563" y="604222"/>
              <a:ext cx="945396" cy="945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5FACAB3A-23E9-51AD-968A-2EEDB70ACC67}"/>
              </a:ext>
            </a:extLst>
          </p:cNvPr>
          <p:cNvSpPr txBox="1"/>
          <p:nvPr/>
        </p:nvSpPr>
        <p:spPr>
          <a:xfrm>
            <a:off x="3123980" y="630449"/>
            <a:ext cx="6037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With GANs, we don’t have a handle on the </a:t>
            </a:r>
          </a:p>
          <a:p>
            <a:pPr algn="ctr"/>
            <a:r>
              <a:rPr lang="en-US" sz="2000" dirty="0"/>
              <a:t>target distribution (i.e., the trajectories can be arbitrary)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CA8E79A-14BC-7180-A1C0-A25B8044F67D}"/>
              </a:ext>
            </a:extLst>
          </p:cNvPr>
          <p:cNvSpPr txBox="1"/>
          <p:nvPr/>
        </p:nvSpPr>
        <p:spPr>
          <a:xfrm>
            <a:off x="282510" y="3858672"/>
            <a:ext cx="7162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But wait, math department knows how to transform </a:t>
            </a:r>
          </a:p>
          <a:p>
            <a:r>
              <a:rPr lang="en-US" sz="2000" dirty="0"/>
              <a:t>one (</a:t>
            </a:r>
            <a:r>
              <a:rPr lang="en-US" sz="2000" dirty="0">
                <a:solidFill>
                  <a:srgbClr val="C00000"/>
                </a:solidFill>
              </a:rPr>
              <a:t>invertible</a:t>
            </a:r>
            <a:r>
              <a:rPr lang="en-US" sz="2000" dirty="0"/>
              <a:t>) distribution to another and vice versa.                 </a:t>
            </a:r>
            <a:r>
              <a:rPr lang="en-US" sz="2000" dirty="0">
                <a:sym typeface="Wingdings" pitchFamily="2" charset="2"/>
              </a:rPr>
              <a:t></a:t>
            </a:r>
          </a:p>
        </p:txBody>
      </p:sp>
      <p:pic>
        <p:nvPicPr>
          <p:cNvPr id="53252" name="Picture 4" descr="How to build E(n) Equivariant Normalizing Flows, for points with features?  | Emiel Hoogeboom">
            <a:extLst>
              <a:ext uri="{FF2B5EF4-FFF2-40B4-BE49-F238E27FC236}">
                <a16:creationId xmlns:a16="http://schemas.microsoft.com/office/drawing/2014/main" id="{C903A729-B501-E40C-B34B-928FFAFBE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243" y="3561708"/>
            <a:ext cx="3121349" cy="325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437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8516DF-98EC-AFF6-D1D4-0D97B3F471F2}"/>
              </a:ext>
            </a:extLst>
          </p:cNvPr>
          <p:cNvSpPr/>
          <p:nvPr/>
        </p:nvSpPr>
        <p:spPr>
          <a:xfrm>
            <a:off x="282509" y="176494"/>
            <a:ext cx="2860987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Normalizing Flows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073DD25-B781-126B-8461-589001B9A870}"/>
              </a:ext>
            </a:extLst>
          </p:cNvPr>
          <p:cNvGrpSpPr/>
          <p:nvPr/>
        </p:nvGrpSpPr>
        <p:grpSpPr>
          <a:xfrm>
            <a:off x="2079171" y="1387629"/>
            <a:ext cx="8033657" cy="2174079"/>
            <a:chOff x="0" y="604222"/>
            <a:chExt cx="12074120" cy="299588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1E504DF-848B-7AD6-BC51-0EC415A8A421}"/>
                </a:ext>
              </a:extLst>
            </p:cNvPr>
            <p:cNvGrpSpPr/>
            <p:nvPr/>
          </p:nvGrpSpPr>
          <p:grpSpPr>
            <a:xfrm>
              <a:off x="8683337" y="1600270"/>
              <a:ext cx="3390783" cy="1362734"/>
              <a:chOff x="881744" y="4049486"/>
              <a:chExt cx="11190637" cy="2492587"/>
            </a:xfrm>
          </p:grpSpPr>
          <p:sp>
            <p:nvSpPr>
              <p:cNvPr id="6" name="Parallelogram 5">
                <a:extLst>
                  <a:ext uri="{FF2B5EF4-FFF2-40B4-BE49-F238E27FC236}">
                    <a16:creationId xmlns:a16="http://schemas.microsoft.com/office/drawing/2014/main" id="{5ACCBBE6-1ABC-3300-2325-921564575E76}"/>
                  </a:ext>
                </a:extLst>
              </p:cNvPr>
              <p:cNvSpPr/>
              <p:nvPr/>
            </p:nvSpPr>
            <p:spPr>
              <a:xfrm>
                <a:off x="881744" y="4049486"/>
                <a:ext cx="11190637" cy="2492587"/>
              </a:xfrm>
              <a:prstGeom prst="parallelogram">
                <a:avLst>
                  <a:gd name="adj" fmla="val 9432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C7472CF-ACBB-1C40-EFF5-9D921B3385F5}"/>
                  </a:ext>
                </a:extLst>
              </p:cNvPr>
              <p:cNvSpPr/>
              <p:nvPr/>
            </p:nvSpPr>
            <p:spPr>
              <a:xfrm>
                <a:off x="4398691" y="599630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F50C112-C20F-D5CC-3C1D-33BE4F72D2A7}"/>
                  </a:ext>
                </a:extLst>
              </p:cNvPr>
              <p:cNvSpPr/>
              <p:nvPr/>
            </p:nvSpPr>
            <p:spPr>
              <a:xfrm>
                <a:off x="3282083" y="574493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3601A74-4335-AB5C-552C-774E2B006A26}"/>
                  </a:ext>
                </a:extLst>
              </p:cNvPr>
              <p:cNvSpPr/>
              <p:nvPr/>
            </p:nvSpPr>
            <p:spPr>
              <a:xfrm>
                <a:off x="3667762" y="580326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680D32A-4E87-403E-DC3E-579B79CA1FAF}"/>
                  </a:ext>
                </a:extLst>
              </p:cNvPr>
              <p:cNvSpPr/>
              <p:nvPr/>
            </p:nvSpPr>
            <p:spPr>
              <a:xfrm>
                <a:off x="2824018" y="5973446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A6993B4-E796-7F71-C10E-FB5F48BC8649}"/>
                  </a:ext>
                </a:extLst>
              </p:cNvPr>
              <p:cNvSpPr/>
              <p:nvPr/>
            </p:nvSpPr>
            <p:spPr>
              <a:xfrm>
                <a:off x="6339674" y="6260592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29E47AD-6451-2EAB-947C-1B9C37F3C785}"/>
                  </a:ext>
                </a:extLst>
              </p:cNvPr>
              <p:cNvSpPr/>
              <p:nvPr/>
            </p:nvSpPr>
            <p:spPr>
              <a:xfrm>
                <a:off x="6840880" y="6305430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9C38B47-0784-BD53-347B-C7C3F33A78EA}"/>
                  </a:ext>
                </a:extLst>
              </p:cNvPr>
              <p:cNvSpPr/>
              <p:nvPr/>
            </p:nvSpPr>
            <p:spPr>
              <a:xfrm>
                <a:off x="3412711" y="6305430"/>
                <a:ext cx="261257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93CA272-B05C-E9C8-762F-9A72D38F2C6C}"/>
                  </a:ext>
                </a:extLst>
              </p:cNvPr>
              <p:cNvSpPr/>
              <p:nvPr/>
            </p:nvSpPr>
            <p:spPr>
              <a:xfrm>
                <a:off x="7406935" y="6234469"/>
                <a:ext cx="261257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9A1BD99-774C-1B86-AE97-DA1AC0EB6951}"/>
                  </a:ext>
                </a:extLst>
              </p:cNvPr>
              <p:cNvSpPr/>
              <p:nvPr/>
            </p:nvSpPr>
            <p:spPr>
              <a:xfrm>
                <a:off x="6940436" y="4397828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6E74297-41A4-E1AD-1E24-C223DDF0888A}"/>
                  </a:ext>
                </a:extLst>
              </p:cNvPr>
              <p:cNvSpPr/>
              <p:nvPr/>
            </p:nvSpPr>
            <p:spPr>
              <a:xfrm>
                <a:off x="7092836" y="4550228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1795EA0-4111-F35D-96AE-6B24D3C26112}"/>
                  </a:ext>
                </a:extLst>
              </p:cNvPr>
              <p:cNvSpPr/>
              <p:nvPr/>
            </p:nvSpPr>
            <p:spPr>
              <a:xfrm>
                <a:off x="6792686" y="4526643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15180D-1B03-6C19-B975-A92446A54C71}"/>
                  </a:ext>
                </a:extLst>
              </p:cNvPr>
              <p:cNvSpPr/>
              <p:nvPr/>
            </p:nvSpPr>
            <p:spPr>
              <a:xfrm>
                <a:off x="9308181" y="4352109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4D31C1-5B08-05DA-59DD-0F9EDFB616B3}"/>
                </a:ext>
              </a:extLst>
            </p:cNvPr>
            <p:cNvGrpSpPr/>
            <p:nvPr/>
          </p:nvGrpSpPr>
          <p:grpSpPr>
            <a:xfrm>
              <a:off x="0" y="1756921"/>
              <a:ext cx="2540857" cy="1293785"/>
              <a:chOff x="245047" y="3972045"/>
              <a:chExt cx="3787795" cy="1293785"/>
            </a:xfrm>
          </p:grpSpPr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32BE4BC6-0D4A-4EAA-9EB3-B55152295ACB}"/>
                  </a:ext>
                </a:extLst>
              </p:cNvPr>
              <p:cNvSpPr/>
              <p:nvPr/>
            </p:nvSpPr>
            <p:spPr>
              <a:xfrm>
                <a:off x="245047" y="3972045"/>
                <a:ext cx="3787795" cy="1293785"/>
              </a:xfrm>
              <a:prstGeom prst="parallelogram">
                <a:avLst>
                  <a:gd name="adj" fmla="val 4357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3209AF8-27B8-A625-510F-50586E9CF98E}"/>
                  </a:ext>
                </a:extLst>
              </p:cNvPr>
              <p:cNvSpPr/>
              <p:nvPr/>
            </p:nvSpPr>
            <p:spPr>
              <a:xfrm>
                <a:off x="2009206" y="455675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724A2E-80CA-B0C0-5011-FF6F0A6D41C2}"/>
                  </a:ext>
                </a:extLst>
              </p:cNvPr>
              <p:cNvSpPr/>
              <p:nvPr/>
            </p:nvSpPr>
            <p:spPr>
              <a:xfrm>
                <a:off x="2161606" y="470915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F56A19D-E68F-D432-226D-4523DF834343}"/>
                  </a:ext>
                </a:extLst>
              </p:cNvPr>
              <p:cNvSpPr/>
              <p:nvPr/>
            </p:nvSpPr>
            <p:spPr>
              <a:xfrm>
                <a:off x="2314006" y="458940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A575D06-25B6-CBA2-D3DE-5753FD6034F8}"/>
                  </a:ext>
                </a:extLst>
              </p:cNvPr>
              <p:cNvSpPr/>
              <p:nvPr/>
            </p:nvSpPr>
            <p:spPr>
              <a:xfrm>
                <a:off x="1889462" y="474180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EF035B-FC96-8D85-7D5B-79EFC407C0FA}"/>
                  </a:ext>
                </a:extLst>
              </p:cNvPr>
              <p:cNvSpPr/>
              <p:nvPr/>
            </p:nvSpPr>
            <p:spPr>
              <a:xfrm>
                <a:off x="2041862" y="483977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A975122-C394-F457-A329-83041496B5BA}"/>
                  </a:ext>
                </a:extLst>
              </p:cNvPr>
              <p:cNvSpPr/>
              <p:nvPr/>
            </p:nvSpPr>
            <p:spPr>
              <a:xfrm>
                <a:off x="2041862" y="463294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406CBF2-9E46-413B-9521-CFB0B887A71B}"/>
                  </a:ext>
                </a:extLst>
              </p:cNvPr>
              <p:cNvSpPr/>
              <p:nvPr/>
            </p:nvSpPr>
            <p:spPr>
              <a:xfrm>
                <a:off x="2183376" y="461117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333640-783C-C97A-BB59-F90A4D96CF66}"/>
                  </a:ext>
                </a:extLst>
              </p:cNvPr>
              <p:cNvSpPr/>
              <p:nvPr/>
            </p:nvSpPr>
            <p:spPr>
              <a:xfrm>
                <a:off x="2041862" y="476357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1734E39-6688-4969-B753-B0F688369392}"/>
                  </a:ext>
                </a:extLst>
              </p:cNvPr>
              <p:cNvSpPr/>
              <p:nvPr/>
            </p:nvSpPr>
            <p:spPr>
              <a:xfrm>
                <a:off x="2194262" y="480711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03FE792-96F0-1706-5CF5-40290ABCC780}"/>
                  </a:ext>
                </a:extLst>
              </p:cNvPr>
              <p:cNvSpPr/>
              <p:nvPr/>
            </p:nvSpPr>
            <p:spPr>
              <a:xfrm>
                <a:off x="2346662" y="495951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5A11D09-E8DB-8A19-3D09-73EB8AA39B85}"/>
                  </a:ext>
                </a:extLst>
              </p:cNvPr>
              <p:cNvSpPr/>
              <p:nvPr/>
            </p:nvSpPr>
            <p:spPr>
              <a:xfrm>
                <a:off x="2488176" y="4676486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ABACC2E-D4A6-9E8E-4490-1BC217B90DC9}"/>
                  </a:ext>
                </a:extLst>
              </p:cNvPr>
              <p:cNvSpPr/>
              <p:nvPr/>
            </p:nvSpPr>
            <p:spPr>
              <a:xfrm>
                <a:off x="2640576" y="453497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3C4B7B9-7455-CCC5-7DB8-1AF0E866CB09}"/>
                  </a:ext>
                </a:extLst>
              </p:cNvPr>
              <p:cNvSpPr/>
              <p:nvPr/>
            </p:nvSpPr>
            <p:spPr>
              <a:xfrm>
                <a:off x="1726178" y="465471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4948891-AE6C-7BB8-A16E-3997765A0F82}"/>
                  </a:ext>
                </a:extLst>
              </p:cNvPr>
              <p:cNvSpPr/>
              <p:nvPr/>
            </p:nvSpPr>
            <p:spPr>
              <a:xfrm>
                <a:off x="1845920" y="457851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4D920F2-D6BB-92C7-D289-36D8AA6972CD}"/>
                  </a:ext>
                </a:extLst>
              </p:cNvPr>
              <p:cNvSpPr/>
              <p:nvPr/>
            </p:nvSpPr>
            <p:spPr>
              <a:xfrm>
                <a:off x="1987434" y="449142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6C17ADE-3F26-58B6-3348-3BE90972E870}"/>
                  </a:ext>
                </a:extLst>
              </p:cNvPr>
              <p:cNvSpPr/>
              <p:nvPr/>
            </p:nvSpPr>
            <p:spPr>
              <a:xfrm>
                <a:off x="1780605" y="479622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2C00C49-EB1F-A17E-1202-EC05FABAA99D}"/>
                  </a:ext>
                </a:extLst>
              </p:cNvPr>
              <p:cNvSpPr/>
              <p:nvPr/>
            </p:nvSpPr>
            <p:spPr>
              <a:xfrm>
                <a:off x="1911233" y="48724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4ECD3D6-AB3E-4319-6C4E-ED64C6104B00}"/>
                  </a:ext>
                </a:extLst>
              </p:cNvPr>
              <p:cNvSpPr/>
              <p:nvPr/>
            </p:nvSpPr>
            <p:spPr>
              <a:xfrm>
                <a:off x="2030975" y="50248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F24BA3F-4EC5-A998-0B46-92D5187B5CCF}"/>
                  </a:ext>
                </a:extLst>
              </p:cNvPr>
              <p:cNvSpPr/>
              <p:nvPr/>
            </p:nvSpPr>
            <p:spPr>
              <a:xfrm>
                <a:off x="1660861" y="50248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1ABA90-4654-3E38-0697-BD209E072D29}"/>
                  </a:ext>
                </a:extLst>
              </p:cNvPr>
              <p:cNvSpPr/>
              <p:nvPr/>
            </p:nvSpPr>
            <p:spPr>
              <a:xfrm>
                <a:off x="1628207" y="490507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EB41ABA-FD4D-52DD-BE1C-8F02188CB109}"/>
                  </a:ext>
                </a:extLst>
              </p:cNvPr>
              <p:cNvSpPr/>
              <p:nvPr/>
            </p:nvSpPr>
            <p:spPr>
              <a:xfrm>
                <a:off x="1552006" y="473090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EC040A1-8A89-3B62-73A0-AD0C18AA8CC9}"/>
                  </a:ext>
                </a:extLst>
              </p:cNvPr>
              <p:cNvSpPr/>
              <p:nvPr/>
            </p:nvSpPr>
            <p:spPr>
              <a:xfrm>
                <a:off x="1704406" y="454585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CDDCE30-E0CB-8471-473E-4A1C60321A41}"/>
                  </a:ext>
                </a:extLst>
              </p:cNvPr>
              <p:cNvSpPr/>
              <p:nvPr/>
            </p:nvSpPr>
            <p:spPr>
              <a:xfrm>
                <a:off x="1704406" y="436079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9FA2A27-7679-3C4A-0F7B-9C457A47CFA4}"/>
                  </a:ext>
                </a:extLst>
              </p:cNvPr>
              <p:cNvSpPr/>
              <p:nvPr/>
            </p:nvSpPr>
            <p:spPr>
              <a:xfrm>
                <a:off x="1965665" y="421927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1705744-7385-6C22-A38C-62E21B0241E4}"/>
                  </a:ext>
                </a:extLst>
              </p:cNvPr>
              <p:cNvSpPr/>
              <p:nvPr/>
            </p:nvSpPr>
            <p:spPr>
              <a:xfrm>
                <a:off x="2303122" y="430636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A3102A8-3CD9-1DC9-60C9-A5AB37ECBEDA}"/>
                  </a:ext>
                </a:extLst>
              </p:cNvPr>
              <p:cNvSpPr/>
              <p:nvPr/>
            </p:nvSpPr>
            <p:spPr>
              <a:xfrm>
                <a:off x="2411978" y="445876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8BFDDB0-CB20-C693-CEAB-068559C244FE}"/>
                  </a:ext>
                </a:extLst>
              </p:cNvPr>
              <p:cNvSpPr/>
              <p:nvPr/>
            </p:nvSpPr>
            <p:spPr>
              <a:xfrm>
                <a:off x="2716779" y="43825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2EB7BCB-C1BB-1357-5118-3A56BB721431}"/>
                  </a:ext>
                </a:extLst>
              </p:cNvPr>
              <p:cNvSpPr/>
              <p:nvPr/>
            </p:nvSpPr>
            <p:spPr>
              <a:xfrm>
                <a:off x="2901837" y="45349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E1F2792-4C5C-B53F-C0CB-DFC50DC308C7}"/>
                  </a:ext>
                </a:extLst>
              </p:cNvPr>
              <p:cNvSpPr/>
              <p:nvPr/>
            </p:nvSpPr>
            <p:spPr>
              <a:xfrm>
                <a:off x="2869179" y="45349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2F71AA3-B1C5-E9C4-731E-02BB769B6EED}"/>
                  </a:ext>
                </a:extLst>
              </p:cNvPr>
              <p:cNvSpPr/>
              <p:nvPr/>
            </p:nvSpPr>
            <p:spPr>
              <a:xfrm>
                <a:off x="2901836" y="486153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F9DA80E-BC68-5A47-852D-E7B450869A98}"/>
                  </a:ext>
                </a:extLst>
              </p:cNvPr>
              <p:cNvSpPr/>
              <p:nvPr/>
            </p:nvSpPr>
            <p:spPr>
              <a:xfrm>
                <a:off x="3282836" y="469824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4D98575-68E6-0B1B-D0A3-AC3B825A29D0}"/>
                  </a:ext>
                </a:extLst>
              </p:cNvPr>
              <p:cNvSpPr/>
              <p:nvPr/>
            </p:nvSpPr>
            <p:spPr>
              <a:xfrm>
                <a:off x="3032465" y="513367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AA4399F-4112-21BD-2552-99666BDF0452}"/>
                  </a:ext>
                </a:extLst>
              </p:cNvPr>
              <p:cNvSpPr/>
              <p:nvPr/>
            </p:nvSpPr>
            <p:spPr>
              <a:xfrm>
                <a:off x="1203665" y="46873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9A2B706-0686-DD9F-F20F-372797C64328}"/>
                  </a:ext>
                </a:extLst>
              </p:cNvPr>
              <p:cNvSpPr/>
              <p:nvPr/>
            </p:nvSpPr>
            <p:spPr>
              <a:xfrm>
                <a:off x="833550" y="46873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5921A2C-B1E5-3A10-EE52-E720EB4A9480}"/>
                  </a:ext>
                </a:extLst>
              </p:cNvPr>
              <p:cNvSpPr/>
              <p:nvPr/>
            </p:nvSpPr>
            <p:spPr>
              <a:xfrm>
                <a:off x="985950" y="485064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47B695B-38A4-FF4F-F326-5E6D6DCB16B6}"/>
                  </a:ext>
                </a:extLst>
              </p:cNvPr>
              <p:cNvSpPr/>
              <p:nvPr/>
            </p:nvSpPr>
            <p:spPr>
              <a:xfrm>
                <a:off x="985950" y="502482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1170CB1-3A26-C0A9-3F38-CF73C9D38F0F}"/>
                  </a:ext>
                </a:extLst>
              </p:cNvPr>
              <p:cNvSpPr/>
              <p:nvPr/>
            </p:nvSpPr>
            <p:spPr>
              <a:xfrm>
                <a:off x="430778" y="509013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67A9C93-6C74-F710-7AFE-CF4C8B3625D6}"/>
                  </a:ext>
                </a:extLst>
              </p:cNvPr>
              <p:cNvSpPr/>
              <p:nvPr/>
            </p:nvSpPr>
            <p:spPr>
              <a:xfrm>
                <a:off x="985950" y="413219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40C8DDA-E72C-8670-EE8B-AD9F270ECD4C}"/>
                  </a:ext>
                </a:extLst>
              </p:cNvPr>
              <p:cNvSpPr/>
              <p:nvPr/>
            </p:nvSpPr>
            <p:spPr>
              <a:xfrm>
                <a:off x="1911236" y="465470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1AC7435-06E9-A41F-2191-BAAA219DEA4D}"/>
                  </a:ext>
                </a:extLst>
              </p:cNvPr>
              <p:cNvSpPr/>
              <p:nvPr/>
            </p:nvSpPr>
            <p:spPr>
              <a:xfrm>
                <a:off x="2063636" y="472001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61D3E1C-EDC6-69A4-A456-032DAD68BEB0}"/>
                  </a:ext>
                </a:extLst>
              </p:cNvPr>
              <p:cNvSpPr/>
              <p:nvPr/>
            </p:nvSpPr>
            <p:spPr>
              <a:xfrm>
                <a:off x="2226922" y="467647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3FFD13B-0369-E48A-6473-93AFD7026887}"/>
                  </a:ext>
                </a:extLst>
              </p:cNvPr>
              <p:cNvSpPr/>
              <p:nvPr/>
            </p:nvSpPr>
            <p:spPr>
              <a:xfrm>
                <a:off x="2139837" y="476355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54B4300-3FFE-6700-5D87-1B895875682E}"/>
                  </a:ext>
                </a:extLst>
              </p:cNvPr>
              <p:cNvSpPr/>
              <p:nvPr/>
            </p:nvSpPr>
            <p:spPr>
              <a:xfrm>
                <a:off x="2259580" y="475267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BB3D83A-12AE-3C2C-324A-44CD74CFB596}"/>
                  </a:ext>
                </a:extLst>
              </p:cNvPr>
              <p:cNvSpPr/>
              <p:nvPr/>
            </p:nvSpPr>
            <p:spPr>
              <a:xfrm>
                <a:off x="2357549" y="480710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68BD7A6-6880-3094-1E2B-10C8CD30DF22}"/>
                  </a:ext>
                </a:extLst>
              </p:cNvPr>
              <p:cNvSpPr/>
              <p:nvPr/>
            </p:nvSpPr>
            <p:spPr>
              <a:xfrm>
                <a:off x="2020092" y="466558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1F10101A-EA02-6382-8705-CB8B412958A3}"/>
                  </a:ext>
                </a:extLst>
              </p:cNvPr>
              <p:cNvSpPr/>
              <p:nvPr/>
            </p:nvSpPr>
            <p:spPr>
              <a:xfrm>
                <a:off x="1922122" y="481798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11CFB86-507A-56BA-DEB7-109BA5AEEB31}"/>
                  </a:ext>
                </a:extLst>
              </p:cNvPr>
              <p:cNvSpPr/>
              <p:nvPr/>
            </p:nvSpPr>
            <p:spPr>
              <a:xfrm>
                <a:off x="2509951" y="480710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D5F68814-6E55-250E-C4C6-B5BD2DA97D91}"/>
                  </a:ext>
                </a:extLst>
              </p:cNvPr>
              <p:cNvSpPr/>
              <p:nvPr/>
            </p:nvSpPr>
            <p:spPr>
              <a:xfrm>
                <a:off x="2183379" y="486153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26F7843-6F5F-F227-9207-29CC41E09731}"/>
                  </a:ext>
                </a:extLst>
              </p:cNvPr>
              <p:cNvSpPr/>
              <p:nvPr/>
            </p:nvSpPr>
            <p:spPr>
              <a:xfrm>
                <a:off x="2324895" y="4741786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7E3B773-2CEE-E8EE-8C57-28378B486D06}"/>
                  </a:ext>
                </a:extLst>
              </p:cNvPr>
              <p:cNvSpPr/>
              <p:nvPr/>
            </p:nvSpPr>
            <p:spPr>
              <a:xfrm>
                <a:off x="2368436" y="4665586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4373776-BF5A-4281-2765-203F79720523}"/>
                  </a:ext>
                </a:extLst>
              </p:cNvPr>
              <p:cNvSpPr/>
              <p:nvPr/>
            </p:nvSpPr>
            <p:spPr>
              <a:xfrm>
                <a:off x="2063636" y="480710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675135DD-DBF3-1FA0-D12C-17B252FB43B5}"/>
                </a:ext>
              </a:extLst>
            </p:cNvPr>
            <p:cNvSpPr/>
            <p:nvPr/>
          </p:nvSpPr>
          <p:spPr>
            <a:xfrm>
              <a:off x="1657832" y="2364740"/>
              <a:ext cx="8066313" cy="893153"/>
            </a:xfrm>
            <a:custGeom>
              <a:avLst/>
              <a:gdLst>
                <a:gd name="connsiteX0" fmla="*/ 0 w 8240485"/>
                <a:gd name="connsiteY0" fmla="*/ 108857 h 1002010"/>
                <a:gd name="connsiteX1" fmla="*/ 3341914 w 8240485"/>
                <a:gd name="connsiteY1" fmla="*/ 1001486 h 1002010"/>
                <a:gd name="connsiteX2" fmla="*/ 8240485 w 8240485"/>
                <a:gd name="connsiteY2" fmla="*/ 0 h 1002010"/>
                <a:gd name="connsiteX0" fmla="*/ 0 w 8066313"/>
                <a:gd name="connsiteY0" fmla="*/ 0 h 893153"/>
                <a:gd name="connsiteX1" fmla="*/ 3341914 w 8066313"/>
                <a:gd name="connsiteY1" fmla="*/ 892629 h 893153"/>
                <a:gd name="connsiteX2" fmla="*/ 8066313 w 8066313"/>
                <a:gd name="connsiteY2" fmla="*/ 326572 h 893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66313" h="893153">
                  <a:moveTo>
                    <a:pt x="0" y="0"/>
                  </a:moveTo>
                  <a:cubicBezTo>
                    <a:pt x="984250" y="455386"/>
                    <a:pt x="1968500" y="910772"/>
                    <a:pt x="3341914" y="892629"/>
                  </a:cubicBezTo>
                  <a:cubicBezTo>
                    <a:pt x="4715328" y="874486"/>
                    <a:pt x="6303734" y="818243"/>
                    <a:pt x="8066313" y="32657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53EF295-A2DF-DCA1-6BF1-11A193548C28}"/>
                </a:ext>
              </a:extLst>
            </p:cNvPr>
            <p:cNvSpPr/>
            <p:nvPr/>
          </p:nvSpPr>
          <p:spPr>
            <a:xfrm>
              <a:off x="1599620" y="1816497"/>
              <a:ext cx="9627409" cy="1285800"/>
            </a:xfrm>
            <a:custGeom>
              <a:avLst/>
              <a:gdLst>
                <a:gd name="connsiteX0" fmla="*/ 0 w 8240485"/>
                <a:gd name="connsiteY0" fmla="*/ 108857 h 1002010"/>
                <a:gd name="connsiteX1" fmla="*/ 3341914 w 8240485"/>
                <a:gd name="connsiteY1" fmla="*/ 1001486 h 1002010"/>
                <a:gd name="connsiteX2" fmla="*/ 8240485 w 8240485"/>
                <a:gd name="connsiteY2" fmla="*/ 0 h 1002010"/>
                <a:gd name="connsiteX0" fmla="*/ 0 w 8182752"/>
                <a:gd name="connsiteY0" fmla="*/ 516956 h 1004643"/>
                <a:gd name="connsiteX1" fmla="*/ 3284181 w 8182752"/>
                <a:gd name="connsiteY1" fmla="*/ 1001486 h 1004643"/>
                <a:gd name="connsiteX2" fmla="*/ 8182752 w 8182752"/>
                <a:gd name="connsiteY2" fmla="*/ 0 h 1004643"/>
                <a:gd name="connsiteX0" fmla="*/ 0 w 8509905"/>
                <a:gd name="connsiteY0" fmla="*/ 380923 h 868610"/>
                <a:gd name="connsiteX1" fmla="*/ 3284181 w 8509905"/>
                <a:gd name="connsiteY1" fmla="*/ 865453 h 868610"/>
                <a:gd name="connsiteX2" fmla="*/ 8509905 w 8509905"/>
                <a:gd name="connsiteY2" fmla="*/ 0 h 868610"/>
                <a:gd name="connsiteX0" fmla="*/ 0 w 8509905"/>
                <a:gd name="connsiteY0" fmla="*/ 380923 h 730361"/>
                <a:gd name="connsiteX1" fmla="*/ 3293803 w 8509905"/>
                <a:gd name="connsiteY1" fmla="*/ 704687 h 730361"/>
                <a:gd name="connsiteX2" fmla="*/ 8509905 w 8509905"/>
                <a:gd name="connsiteY2" fmla="*/ 0 h 73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09905" h="730361">
                  <a:moveTo>
                    <a:pt x="0" y="380923"/>
                  </a:moveTo>
                  <a:cubicBezTo>
                    <a:pt x="984250" y="836309"/>
                    <a:pt x="1920389" y="722830"/>
                    <a:pt x="3293803" y="704687"/>
                  </a:cubicBezTo>
                  <a:cubicBezTo>
                    <a:pt x="4667217" y="686544"/>
                    <a:pt x="6747326" y="491671"/>
                    <a:pt x="8509905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39A222-F7AA-9B73-22CD-193A4CB122DA}"/>
                </a:ext>
              </a:extLst>
            </p:cNvPr>
            <p:cNvSpPr/>
            <p:nvPr/>
          </p:nvSpPr>
          <p:spPr>
            <a:xfrm>
              <a:off x="1738359" y="1951732"/>
              <a:ext cx="8818072" cy="863197"/>
            </a:xfrm>
            <a:custGeom>
              <a:avLst/>
              <a:gdLst>
                <a:gd name="connsiteX0" fmla="*/ 0 w 8240485"/>
                <a:gd name="connsiteY0" fmla="*/ 108857 h 1002010"/>
                <a:gd name="connsiteX1" fmla="*/ 3341914 w 8240485"/>
                <a:gd name="connsiteY1" fmla="*/ 1001486 h 1002010"/>
                <a:gd name="connsiteX2" fmla="*/ 8240485 w 8240485"/>
                <a:gd name="connsiteY2" fmla="*/ 0 h 1002010"/>
                <a:gd name="connsiteX0" fmla="*/ 0 w 8182752"/>
                <a:gd name="connsiteY0" fmla="*/ 516956 h 1004643"/>
                <a:gd name="connsiteX1" fmla="*/ 3284181 w 8182752"/>
                <a:gd name="connsiteY1" fmla="*/ 1001486 h 1004643"/>
                <a:gd name="connsiteX2" fmla="*/ 8182752 w 8182752"/>
                <a:gd name="connsiteY2" fmla="*/ 0 h 1004643"/>
                <a:gd name="connsiteX0" fmla="*/ 0 w 7778622"/>
                <a:gd name="connsiteY0" fmla="*/ 0 h 603694"/>
                <a:gd name="connsiteX1" fmla="*/ 3284181 w 7778622"/>
                <a:gd name="connsiteY1" fmla="*/ 484530 h 603694"/>
                <a:gd name="connsiteX2" fmla="*/ 7778622 w 7778622"/>
                <a:gd name="connsiteY2" fmla="*/ 348708 h 603694"/>
                <a:gd name="connsiteX0" fmla="*/ 0 w 8290334"/>
                <a:gd name="connsiteY0" fmla="*/ 188574 h 676262"/>
                <a:gd name="connsiteX1" fmla="*/ 3284181 w 8290334"/>
                <a:gd name="connsiteY1" fmla="*/ 673104 h 676262"/>
                <a:gd name="connsiteX2" fmla="*/ 8290334 w 8290334"/>
                <a:gd name="connsiteY2" fmla="*/ 0 h 6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90334" h="676262">
                  <a:moveTo>
                    <a:pt x="0" y="188574"/>
                  </a:moveTo>
                  <a:cubicBezTo>
                    <a:pt x="984250" y="643960"/>
                    <a:pt x="1910767" y="691247"/>
                    <a:pt x="3284181" y="673104"/>
                  </a:cubicBezTo>
                  <a:cubicBezTo>
                    <a:pt x="4657595" y="654961"/>
                    <a:pt x="6527755" y="491671"/>
                    <a:pt x="8290334" y="0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EA2C7D9-4201-09EF-1F11-A05830FE9F55}"/>
                </a:ext>
              </a:extLst>
            </p:cNvPr>
            <p:cNvSpPr/>
            <p:nvPr/>
          </p:nvSpPr>
          <p:spPr>
            <a:xfrm>
              <a:off x="1216423" y="2269848"/>
              <a:ext cx="9090215" cy="722459"/>
            </a:xfrm>
            <a:custGeom>
              <a:avLst/>
              <a:gdLst>
                <a:gd name="connsiteX0" fmla="*/ 0 w 8240485"/>
                <a:gd name="connsiteY0" fmla="*/ 108857 h 1002010"/>
                <a:gd name="connsiteX1" fmla="*/ 3341914 w 8240485"/>
                <a:gd name="connsiteY1" fmla="*/ 1001486 h 1002010"/>
                <a:gd name="connsiteX2" fmla="*/ 8240485 w 8240485"/>
                <a:gd name="connsiteY2" fmla="*/ 0 h 1002010"/>
                <a:gd name="connsiteX0" fmla="*/ 0 w 8182752"/>
                <a:gd name="connsiteY0" fmla="*/ 516956 h 1004643"/>
                <a:gd name="connsiteX1" fmla="*/ 3284181 w 8182752"/>
                <a:gd name="connsiteY1" fmla="*/ 1001486 h 1004643"/>
                <a:gd name="connsiteX2" fmla="*/ 8182752 w 8182752"/>
                <a:gd name="connsiteY2" fmla="*/ 0 h 1004643"/>
                <a:gd name="connsiteX0" fmla="*/ 0 w 7778622"/>
                <a:gd name="connsiteY0" fmla="*/ 0 h 603694"/>
                <a:gd name="connsiteX1" fmla="*/ 3284181 w 7778622"/>
                <a:gd name="connsiteY1" fmla="*/ 484530 h 603694"/>
                <a:gd name="connsiteX2" fmla="*/ 7778622 w 7778622"/>
                <a:gd name="connsiteY2" fmla="*/ 348708 h 603694"/>
                <a:gd name="connsiteX0" fmla="*/ 0 w 8290334"/>
                <a:gd name="connsiteY0" fmla="*/ 188574 h 676262"/>
                <a:gd name="connsiteX1" fmla="*/ 3284181 w 8290334"/>
                <a:gd name="connsiteY1" fmla="*/ 673104 h 676262"/>
                <a:gd name="connsiteX2" fmla="*/ 8290334 w 8290334"/>
                <a:gd name="connsiteY2" fmla="*/ 0 h 676262"/>
                <a:gd name="connsiteX0" fmla="*/ 0 w 8546190"/>
                <a:gd name="connsiteY0" fmla="*/ 0 h 643911"/>
                <a:gd name="connsiteX1" fmla="*/ 3284181 w 8546190"/>
                <a:gd name="connsiteY1" fmla="*/ 484530 h 643911"/>
                <a:gd name="connsiteX2" fmla="*/ 8546190 w 8546190"/>
                <a:gd name="connsiteY2" fmla="*/ 408406 h 643911"/>
                <a:gd name="connsiteX0" fmla="*/ 0 w 8546190"/>
                <a:gd name="connsiteY0" fmla="*/ 0 h 566002"/>
                <a:gd name="connsiteX1" fmla="*/ 3550271 w 8546190"/>
                <a:gd name="connsiteY1" fmla="*/ 100757 h 566002"/>
                <a:gd name="connsiteX2" fmla="*/ 8546190 w 8546190"/>
                <a:gd name="connsiteY2" fmla="*/ 408406 h 56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46190" h="566002">
                  <a:moveTo>
                    <a:pt x="0" y="0"/>
                  </a:moveTo>
                  <a:cubicBezTo>
                    <a:pt x="984250" y="455386"/>
                    <a:pt x="2176857" y="118900"/>
                    <a:pt x="3550271" y="100757"/>
                  </a:cubicBezTo>
                  <a:cubicBezTo>
                    <a:pt x="4923685" y="82614"/>
                    <a:pt x="6783611" y="900077"/>
                    <a:pt x="8546190" y="408406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FFACF36E-C03A-7580-4E4D-93BC99EE654A}"/>
                </a:ext>
              </a:extLst>
            </p:cNvPr>
            <p:cNvSpPr/>
            <p:nvPr/>
          </p:nvSpPr>
          <p:spPr>
            <a:xfrm>
              <a:off x="3838963" y="1501047"/>
              <a:ext cx="3246054" cy="209906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GANs</a:t>
              </a:r>
            </a:p>
            <a:p>
              <a:pPr algn="ctr"/>
              <a:endParaRPr lang="en-US" sz="2400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  <a:p>
              <a:pPr algn="ctr"/>
              <a:endParaRPr lang="en-US" sz="2400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80" name="Picture 2" descr="White noise - Wikipedia">
              <a:extLst>
                <a:ext uri="{FF2B5EF4-FFF2-40B4-BE49-F238E27FC236}">
                  <a16:creationId xmlns:a16="http://schemas.microsoft.com/office/drawing/2014/main" id="{8B6971B3-F3A3-19E4-FD72-655B8B303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128"/>
            <a:stretch/>
          </p:blipFill>
          <p:spPr bwMode="auto">
            <a:xfrm>
              <a:off x="1701840" y="822823"/>
              <a:ext cx="849903" cy="862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4" descr="Stable Diffusion] DreamBooth trained my ...">
              <a:extLst>
                <a:ext uri="{FF2B5EF4-FFF2-40B4-BE49-F238E27FC236}">
                  <a16:creationId xmlns:a16="http://schemas.microsoft.com/office/drawing/2014/main" id="{C6D8B401-A420-1384-6446-9BAC6BBCA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3563" y="604222"/>
              <a:ext cx="945396" cy="945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5FACAB3A-23E9-51AD-968A-2EEDB70ACC67}"/>
              </a:ext>
            </a:extLst>
          </p:cNvPr>
          <p:cNvSpPr txBox="1"/>
          <p:nvPr/>
        </p:nvSpPr>
        <p:spPr>
          <a:xfrm>
            <a:off x="3123980" y="630449"/>
            <a:ext cx="6037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With GANs, we don’t have a handle on the </a:t>
            </a:r>
          </a:p>
          <a:p>
            <a:pPr algn="ctr"/>
            <a:r>
              <a:rPr lang="en-US" sz="2000" dirty="0"/>
              <a:t>target distribution (i.e., the trajectories can be arbitrary)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CA8E79A-14BC-7180-A1C0-A25B8044F67D}"/>
              </a:ext>
            </a:extLst>
          </p:cNvPr>
          <p:cNvSpPr txBox="1"/>
          <p:nvPr/>
        </p:nvSpPr>
        <p:spPr>
          <a:xfrm>
            <a:off x="282510" y="3858672"/>
            <a:ext cx="71629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But wait, math department knows how to transform </a:t>
            </a:r>
          </a:p>
          <a:p>
            <a:r>
              <a:rPr lang="en-US" sz="2000" dirty="0"/>
              <a:t>one (</a:t>
            </a:r>
            <a:r>
              <a:rPr lang="en-US" sz="2000" dirty="0">
                <a:solidFill>
                  <a:srgbClr val="C00000"/>
                </a:solidFill>
              </a:rPr>
              <a:t>invertible</a:t>
            </a:r>
            <a:r>
              <a:rPr lang="en-US" sz="2000" dirty="0"/>
              <a:t>) distribution to another and vice versa.                 </a:t>
            </a:r>
            <a:r>
              <a:rPr lang="en-US" sz="2000" dirty="0">
                <a:sym typeface="Wingdings" pitchFamily="2" charset="2"/>
              </a:rPr>
              <a:t></a:t>
            </a:r>
          </a:p>
          <a:p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Can’t we learn a 1:1 mapping from noise to images?</a:t>
            </a:r>
            <a:br>
              <a:rPr lang="en-US" sz="2000" dirty="0">
                <a:sym typeface="Wingdings" pitchFamily="2" charset="2"/>
              </a:rPr>
            </a:br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Why? What’s the gain? </a:t>
            </a:r>
          </a:p>
        </p:txBody>
      </p:sp>
      <p:pic>
        <p:nvPicPr>
          <p:cNvPr id="53252" name="Picture 4" descr="How to build E(n) Equivariant Normalizing Flows, for points with features?  | Emiel Hoogeboom">
            <a:extLst>
              <a:ext uri="{FF2B5EF4-FFF2-40B4-BE49-F238E27FC236}">
                <a16:creationId xmlns:a16="http://schemas.microsoft.com/office/drawing/2014/main" id="{C903A729-B501-E40C-B34B-928FFAFBE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243" y="3561708"/>
            <a:ext cx="3121349" cy="325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896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314B72C-0D1F-7746-3324-54F9172D762A}"/>
              </a:ext>
            </a:extLst>
          </p:cNvPr>
          <p:cNvSpPr/>
          <p:nvPr/>
        </p:nvSpPr>
        <p:spPr>
          <a:xfrm>
            <a:off x="4306693" y="1104001"/>
            <a:ext cx="3309776" cy="22292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Generative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Models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BD9584-0E40-AB48-57F4-97827F6764FF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131554" y="2218626"/>
            <a:ext cx="117513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CC6820-D1AB-373A-8E26-3E4F77FCE5D0}"/>
              </a:ext>
            </a:extLst>
          </p:cNvPr>
          <p:cNvSpPr txBox="1"/>
          <p:nvPr/>
        </p:nvSpPr>
        <p:spPr>
          <a:xfrm>
            <a:off x="2028940" y="1895459"/>
            <a:ext cx="1030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</a:t>
            </a:r>
          </a:p>
          <a:p>
            <a:pPr algn="ctr"/>
            <a:r>
              <a:rPr lang="en-US" dirty="0"/>
              <a:t>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88CCE4-BFC8-48BB-91D0-2872E78CD926}"/>
              </a:ext>
            </a:extLst>
          </p:cNvPr>
          <p:cNvCxnSpPr>
            <a:cxnSpLocks/>
          </p:cNvCxnSpPr>
          <p:nvPr/>
        </p:nvCxnSpPr>
        <p:spPr>
          <a:xfrm>
            <a:off x="7616469" y="2218624"/>
            <a:ext cx="117513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90077B-6200-3608-CCD6-EDCDBA24C4B5}"/>
              </a:ext>
            </a:extLst>
          </p:cNvPr>
          <p:cNvSpPr txBox="1"/>
          <p:nvPr/>
        </p:nvSpPr>
        <p:spPr>
          <a:xfrm>
            <a:off x="8925096" y="1895458"/>
            <a:ext cx="1938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Previously unseen,</a:t>
            </a:r>
          </a:p>
          <a:p>
            <a:pPr algn="ctr"/>
            <a:r>
              <a:rPr lang="en-US" dirty="0"/>
              <a:t>realistic data</a:t>
            </a:r>
          </a:p>
        </p:txBody>
      </p:sp>
      <p:pic>
        <p:nvPicPr>
          <p:cNvPr id="36866" name="Picture 2" descr="VideoForensicsHQ Dataset | Papers With Code">
            <a:extLst>
              <a:ext uri="{FF2B5EF4-FFF2-40B4-BE49-F238E27FC236}">
                <a16:creationId xmlns:a16="http://schemas.microsoft.com/office/drawing/2014/main" id="{41144986-AF3D-F249-C5BE-A868489FF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59" y="2680289"/>
            <a:ext cx="2237014" cy="226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AI can draw human faces with 93% of input pixels removed from training data.  Also, compared to originals drawn faces are different people. Because it  doesnt copy, it learns. : r/aiwars">
            <a:extLst>
              <a:ext uri="{FF2B5EF4-FFF2-40B4-BE49-F238E27FC236}">
                <a16:creationId xmlns:a16="http://schemas.microsoft.com/office/drawing/2014/main" id="{2677A97A-6028-703D-C373-B5CBAF2F9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864132" y="2739012"/>
            <a:ext cx="2237014" cy="224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793EC-97D6-A6E6-B69A-A42B6397BEDD}"/>
              </a:ext>
            </a:extLst>
          </p:cNvPr>
          <p:cNvSpPr txBox="1"/>
          <p:nvPr/>
        </p:nvSpPr>
        <p:spPr>
          <a:xfrm>
            <a:off x="459135" y="480009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 Rounded MT Bold" panose="020F0704030504030204" pitchFamily="34" charset="77"/>
              </a:rPr>
              <a:t>End goal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D6418-91B3-1D16-F0C5-A2854D28DD96}"/>
              </a:ext>
            </a:extLst>
          </p:cNvPr>
          <p:cNvSpPr txBox="1"/>
          <p:nvPr/>
        </p:nvSpPr>
        <p:spPr>
          <a:xfrm>
            <a:off x="2813851" y="5945815"/>
            <a:ext cx="656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Let’s formulate the problem with pictures and intuitions</a:t>
            </a:r>
          </a:p>
        </p:txBody>
      </p:sp>
    </p:spTree>
    <p:extLst>
      <p:ext uri="{BB962C8B-B14F-4D97-AF65-F5344CB8AC3E}">
        <p14:creationId xmlns:p14="http://schemas.microsoft.com/office/powerpoint/2010/main" val="3023641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8516DF-98EC-AFF6-D1D4-0D97B3F471F2}"/>
              </a:ext>
            </a:extLst>
          </p:cNvPr>
          <p:cNvSpPr/>
          <p:nvPr/>
        </p:nvSpPr>
        <p:spPr>
          <a:xfrm>
            <a:off x="282509" y="176494"/>
            <a:ext cx="2860987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Normalizing Flows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073DD25-B781-126B-8461-589001B9A870}"/>
              </a:ext>
            </a:extLst>
          </p:cNvPr>
          <p:cNvGrpSpPr/>
          <p:nvPr/>
        </p:nvGrpSpPr>
        <p:grpSpPr>
          <a:xfrm>
            <a:off x="2079171" y="1387629"/>
            <a:ext cx="8033657" cy="2174079"/>
            <a:chOff x="0" y="604222"/>
            <a:chExt cx="12074120" cy="299588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1E504DF-848B-7AD6-BC51-0EC415A8A421}"/>
                </a:ext>
              </a:extLst>
            </p:cNvPr>
            <p:cNvGrpSpPr/>
            <p:nvPr/>
          </p:nvGrpSpPr>
          <p:grpSpPr>
            <a:xfrm>
              <a:off x="8683337" y="1600270"/>
              <a:ext cx="3390783" cy="1362734"/>
              <a:chOff x="881744" y="4049486"/>
              <a:chExt cx="11190637" cy="2492587"/>
            </a:xfrm>
          </p:grpSpPr>
          <p:sp>
            <p:nvSpPr>
              <p:cNvPr id="6" name="Parallelogram 5">
                <a:extLst>
                  <a:ext uri="{FF2B5EF4-FFF2-40B4-BE49-F238E27FC236}">
                    <a16:creationId xmlns:a16="http://schemas.microsoft.com/office/drawing/2014/main" id="{5ACCBBE6-1ABC-3300-2325-921564575E76}"/>
                  </a:ext>
                </a:extLst>
              </p:cNvPr>
              <p:cNvSpPr/>
              <p:nvPr/>
            </p:nvSpPr>
            <p:spPr>
              <a:xfrm>
                <a:off x="881744" y="4049486"/>
                <a:ext cx="11190637" cy="2492587"/>
              </a:xfrm>
              <a:prstGeom prst="parallelogram">
                <a:avLst>
                  <a:gd name="adj" fmla="val 9432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C7472CF-ACBB-1C40-EFF5-9D921B3385F5}"/>
                  </a:ext>
                </a:extLst>
              </p:cNvPr>
              <p:cNvSpPr/>
              <p:nvPr/>
            </p:nvSpPr>
            <p:spPr>
              <a:xfrm>
                <a:off x="4398691" y="599630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F50C112-C20F-D5CC-3C1D-33BE4F72D2A7}"/>
                  </a:ext>
                </a:extLst>
              </p:cNvPr>
              <p:cNvSpPr/>
              <p:nvPr/>
            </p:nvSpPr>
            <p:spPr>
              <a:xfrm>
                <a:off x="3282083" y="574493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3601A74-4335-AB5C-552C-774E2B006A26}"/>
                  </a:ext>
                </a:extLst>
              </p:cNvPr>
              <p:cNvSpPr/>
              <p:nvPr/>
            </p:nvSpPr>
            <p:spPr>
              <a:xfrm>
                <a:off x="3667762" y="580326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680D32A-4E87-403E-DC3E-579B79CA1FAF}"/>
                  </a:ext>
                </a:extLst>
              </p:cNvPr>
              <p:cNvSpPr/>
              <p:nvPr/>
            </p:nvSpPr>
            <p:spPr>
              <a:xfrm>
                <a:off x="2824018" y="5973446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A6993B4-E796-7F71-C10E-FB5F48BC8649}"/>
                  </a:ext>
                </a:extLst>
              </p:cNvPr>
              <p:cNvSpPr/>
              <p:nvPr/>
            </p:nvSpPr>
            <p:spPr>
              <a:xfrm>
                <a:off x="6339674" y="6260592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29E47AD-6451-2EAB-947C-1B9C37F3C785}"/>
                  </a:ext>
                </a:extLst>
              </p:cNvPr>
              <p:cNvSpPr/>
              <p:nvPr/>
            </p:nvSpPr>
            <p:spPr>
              <a:xfrm>
                <a:off x="6840880" y="6305430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9C38B47-0784-BD53-347B-C7C3F33A78EA}"/>
                  </a:ext>
                </a:extLst>
              </p:cNvPr>
              <p:cNvSpPr/>
              <p:nvPr/>
            </p:nvSpPr>
            <p:spPr>
              <a:xfrm>
                <a:off x="3412711" y="6305430"/>
                <a:ext cx="261257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93CA272-B05C-E9C8-762F-9A72D38F2C6C}"/>
                  </a:ext>
                </a:extLst>
              </p:cNvPr>
              <p:cNvSpPr/>
              <p:nvPr/>
            </p:nvSpPr>
            <p:spPr>
              <a:xfrm>
                <a:off x="7406935" y="6234469"/>
                <a:ext cx="261257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9A1BD99-774C-1B86-AE97-DA1AC0EB6951}"/>
                  </a:ext>
                </a:extLst>
              </p:cNvPr>
              <p:cNvSpPr/>
              <p:nvPr/>
            </p:nvSpPr>
            <p:spPr>
              <a:xfrm>
                <a:off x="6940436" y="4397828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6E74297-41A4-E1AD-1E24-C223DDF0888A}"/>
                  </a:ext>
                </a:extLst>
              </p:cNvPr>
              <p:cNvSpPr/>
              <p:nvPr/>
            </p:nvSpPr>
            <p:spPr>
              <a:xfrm>
                <a:off x="7092836" y="4550228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1795EA0-4111-F35D-96AE-6B24D3C26112}"/>
                  </a:ext>
                </a:extLst>
              </p:cNvPr>
              <p:cNvSpPr/>
              <p:nvPr/>
            </p:nvSpPr>
            <p:spPr>
              <a:xfrm>
                <a:off x="6792686" y="4526643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15180D-1B03-6C19-B975-A92446A54C71}"/>
                  </a:ext>
                </a:extLst>
              </p:cNvPr>
              <p:cNvSpPr/>
              <p:nvPr/>
            </p:nvSpPr>
            <p:spPr>
              <a:xfrm>
                <a:off x="9308181" y="4352109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4D31C1-5B08-05DA-59DD-0F9EDFB616B3}"/>
                </a:ext>
              </a:extLst>
            </p:cNvPr>
            <p:cNvGrpSpPr/>
            <p:nvPr/>
          </p:nvGrpSpPr>
          <p:grpSpPr>
            <a:xfrm>
              <a:off x="0" y="1756921"/>
              <a:ext cx="2540857" cy="1293785"/>
              <a:chOff x="245047" y="3972045"/>
              <a:chExt cx="3787795" cy="1293785"/>
            </a:xfrm>
          </p:grpSpPr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32BE4BC6-0D4A-4EAA-9EB3-B55152295ACB}"/>
                  </a:ext>
                </a:extLst>
              </p:cNvPr>
              <p:cNvSpPr/>
              <p:nvPr/>
            </p:nvSpPr>
            <p:spPr>
              <a:xfrm>
                <a:off x="245047" y="3972045"/>
                <a:ext cx="3787795" cy="1293785"/>
              </a:xfrm>
              <a:prstGeom prst="parallelogram">
                <a:avLst>
                  <a:gd name="adj" fmla="val 4357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3209AF8-27B8-A625-510F-50586E9CF98E}"/>
                  </a:ext>
                </a:extLst>
              </p:cNvPr>
              <p:cNvSpPr/>
              <p:nvPr/>
            </p:nvSpPr>
            <p:spPr>
              <a:xfrm>
                <a:off x="2009206" y="455675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724A2E-80CA-B0C0-5011-FF6F0A6D41C2}"/>
                  </a:ext>
                </a:extLst>
              </p:cNvPr>
              <p:cNvSpPr/>
              <p:nvPr/>
            </p:nvSpPr>
            <p:spPr>
              <a:xfrm>
                <a:off x="2161606" y="470915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F56A19D-E68F-D432-226D-4523DF834343}"/>
                  </a:ext>
                </a:extLst>
              </p:cNvPr>
              <p:cNvSpPr/>
              <p:nvPr/>
            </p:nvSpPr>
            <p:spPr>
              <a:xfrm>
                <a:off x="2314006" y="458940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A575D06-25B6-CBA2-D3DE-5753FD6034F8}"/>
                  </a:ext>
                </a:extLst>
              </p:cNvPr>
              <p:cNvSpPr/>
              <p:nvPr/>
            </p:nvSpPr>
            <p:spPr>
              <a:xfrm>
                <a:off x="1889462" y="474180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EF035B-FC96-8D85-7D5B-79EFC407C0FA}"/>
                  </a:ext>
                </a:extLst>
              </p:cNvPr>
              <p:cNvSpPr/>
              <p:nvPr/>
            </p:nvSpPr>
            <p:spPr>
              <a:xfrm>
                <a:off x="2041862" y="483977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A975122-C394-F457-A329-83041496B5BA}"/>
                  </a:ext>
                </a:extLst>
              </p:cNvPr>
              <p:cNvSpPr/>
              <p:nvPr/>
            </p:nvSpPr>
            <p:spPr>
              <a:xfrm>
                <a:off x="2041862" y="463294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406CBF2-9E46-413B-9521-CFB0B887A71B}"/>
                  </a:ext>
                </a:extLst>
              </p:cNvPr>
              <p:cNvSpPr/>
              <p:nvPr/>
            </p:nvSpPr>
            <p:spPr>
              <a:xfrm>
                <a:off x="2183376" y="461117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333640-783C-C97A-BB59-F90A4D96CF66}"/>
                  </a:ext>
                </a:extLst>
              </p:cNvPr>
              <p:cNvSpPr/>
              <p:nvPr/>
            </p:nvSpPr>
            <p:spPr>
              <a:xfrm>
                <a:off x="2041862" y="476357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1734E39-6688-4969-B753-B0F688369392}"/>
                  </a:ext>
                </a:extLst>
              </p:cNvPr>
              <p:cNvSpPr/>
              <p:nvPr/>
            </p:nvSpPr>
            <p:spPr>
              <a:xfrm>
                <a:off x="2194262" y="480711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03FE792-96F0-1706-5CF5-40290ABCC780}"/>
                  </a:ext>
                </a:extLst>
              </p:cNvPr>
              <p:cNvSpPr/>
              <p:nvPr/>
            </p:nvSpPr>
            <p:spPr>
              <a:xfrm>
                <a:off x="2346662" y="495951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5A11D09-E8DB-8A19-3D09-73EB8AA39B85}"/>
                  </a:ext>
                </a:extLst>
              </p:cNvPr>
              <p:cNvSpPr/>
              <p:nvPr/>
            </p:nvSpPr>
            <p:spPr>
              <a:xfrm>
                <a:off x="2488176" y="4676486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ABACC2E-D4A6-9E8E-4490-1BC217B90DC9}"/>
                  </a:ext>
                </a:extLst>
              </p:cNvPr>
              <p:cNvSpPr/>
              <p:nvPr/>
            </p:nvSpPr>
            <p:spPr>
              <a:xfrm>
                <a:off x="2640576" y="453497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3C4B7B9-7455-CCC5-7DB8-1AF0E866CB09}"/>
                  </a:ext>
                </a:extLst>
              </p:cNvPr>
              <p:cNvSpPr/>
              <p:nvPr/>
            </p:nvSpPr>
            <p:spPr>
              <a:xfrm>
                <a:off x="1726178" y="465471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4948891-AE6C-7BB8-A16E-3997765A0F82}"/>
                  </a:ext>
                </a:extLst>
              </p:cNvPr>
              <p:cNvSpPr/>
              <p:nvPr/>
            </p:nvSpPr>
            <p:spPr>
              <a:xfrm>
                <a:off x="1845920" y="457851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4D920F2-D6BB-92C7-D289-36D8AA6972CD}"/>
                  </a:ext>
                </a:extLst>
              </p:cNvPr>
              <p:cNvSpPr/>
              <p:nvPr/>
            </p:nvSpPr>
            <p:spPr>
              <a:xfrm>
                <a:off x="1987434" y="449142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6C17ADE-3F26-58B6-3348-3BE90972E870}"/>
                  </a:ext>
                </a:extLst>
              </p:cNvPr>
              <p:cNvSpPr/>
              <p:nvPr/>
            </p:nvSpPr>
            <p:spPr>
              <a:xfrm>
                <a:off x="1780605" y="479622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2C00C49-EB1F-A17E-1202-EC05FABAA99D}"/>
                  </a:ext>
                </a:extLst>
              </p:cNvPr>
              <p:cNvSpPr/>
              <p:nvPr/>
            </p:nvSpPr>
            <p:spPr>
              <a:xfrm>
                <a:off x="1911233" y="48724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4ECD3D6-AB3E-4319-6C4E-ED64C6104B00}"/>
                  </a:ext>
                </a:extLst>
              </p:cNvPr>
              <p:cNvSpPr/>
              <p:nvPr/>
            </p:nvSpPr>
            <p:spPr>
              <a:xfrm>
                <a:off x="2030975" y="50248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F24BA3F-4EC5-A998-0B46-92D5187B5CCF}"/>
                  </a:ext>
                </a:extLst>
              </p:cNvPr>
              <p:cNvSpPr/>
              <p:nvPr/>
            </p:nvSpPr>
            <p:spPr>
              <a:xfrm>
                <a:off x="1660861" y="50248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1ABA90-4654-3E38-0697-BD209E072D29}"/>
                  </a:ext>
                </a:extLst>
              </p:cNvPr>
              <p:cNvSpPr/>
              <p:nvPr/>
            </p:nvSpPr>
            <p:spPr>
              <a:xfrm>
                <a:off x="1628207" y="490507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EB41ABA-FD4D-52DD-BE1C-8F02188CB109}"/>
                  </a:ext>
                </a:extLst>
              </p:cNvPr>
              <p:cNvSpPr/>
              <p:nvPr/>
            </p:nvSpPr>
            <p:spPr>
              <a:xfrm>
                <a:off x="1552006" y="473090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EC040A1-8A89-3B62-73A0-AD0C18AA8CC9}"/>
                  </a:ext>
                </a:extLst>
              </p:cNvPr>
              <p:cNvSpPr/>
              <p:nvPr/>
            </p:nvSpPr>
            <p:spPr>
              <a:xfrm>
                <a:off x="1704406" y="454585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CDDCE30-E0CB-8471-473E-4A1C60321A41}"/>
                  </a:ext>
                </a:extLst>
              </p:cNvPr>
              <p:cNvSpPr/>
              <p:nvPr/>
            </p:nvSpPr>
            <p:spPr>
              <a:xfrm>
                <a:off x="1704406" y="436079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9FA2A27-7679-3C4A-0F7B-9C457A47CFA4}"/>
                  </a:ext>
                </a:extLst>
              </p:cNvPr>
              <p:cNvSpPr/>
              <p:nvPr/>
            </p:nvSpPr>
            <p:spPr>
              <a:xfrm>
                <a:off x="1965665" y="421927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1705744-7385-6C22-A38C-62E21B0241E4}"/>
                  </a:ext>
                </a:extLst>
              </p:cNvPr>
              <p:cNvSpPr/>
              <p:nvPr/>
            </p:nvSpPr>
            <p:spPr>
              <a:xfrm>
                <a:off x="2303122" y="430636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A3102A8-3CD9-1DC9-60C9-A5AB37ECBEDA}"/>
                  </a:ext>
                </a:extLst>
              </p:cNvPr>
              <p:cNvSpPr/>
              <p:nvPr/>
            </p:nvSpPr>
            <p:spPr>
              <a:xfrm>
                <a:off x="2411978" y="445876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8BFDDB0-CB20-C693-CEAB-068559C244FE}"/>
                  </a:ext>
                </a:extLst>
              </p:cNvPr>
              <p:cNvSpPr/>
              <p:nvPr/>
            </p:nvSpPr>
            <p:spPr>
              <a:xfrm>
                <a:off x="2716779" y="43825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2EB7BCB-C1BB-1357-5118-3A56BB721431}"/>
                  </a:ext>
                </a:extLst>
              </p:cNvPr>
              <p:cNvSpPr/>
              <p:nvPr/>
            </p:nvSpPr>
            <p:spPr>
              <a:xfrm>
                <a:off x="2901837" y="45349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E1F2792-4C5C-B53F-C0CB-DFC50DC308C7}"/>
                  </a:ext>
                </a:extLst>
              </p:cNvPr>
              <p:cNvSpPr/>
              <p:nvPr/>
            </p:nvSpPr>
            <p:spPr>
              <a:xfrm>
                <a:off x="2869179" y="45349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2F71AA3-B1C5-E9C4-731E-02BB769B6EED}"/>
                  </a:ext>
                </a:extLst>
              </p:cNvPr>
              <p:cNvSpPr/>
              <p:nvPr/>
            </p:nvSpPr>
            <p:spPr>
              <a:xfrm>
                <a:off x="2901836" y="486153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F9DA80E-BC68-5A47-852D-E7B450869A98}"/>
                  </a:ext>
                </a:extLst>
              </p:cNvPr>
              <p:cNvSpPr/>
              <p:nvPr/>
            </p:nvSpPr>
            <p:spPr>
              <a:xfrm>
                <a:off x="3282836" y="469824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4D98575-68E6-0B1B-D0A3-AC3B825A29D0}"/>
                  </a:ext>
                </a:extLst>
              </p:cNvPr>
              <p:cNvSpPr/>
              <p:nvPr/>
            </p:nvSpPr>
            <p:spPr>
              <a:xfrm>
                <a:off x="3032465" y="513367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AA4399F-4112-21BD-2552-99666BDF0452}"/>
                  </a:ext>
                </a:extLst>
              </p:cNvPr>
              <p:cNvSpPr/>
              <p:nvPr/>
            </p:nvSpPr>
            <p:spPr>
              <a:xfrm>
                <a:off x="1203665" y="46873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9A2B706-0686-DD9F-F20F-372797C64328}"/>
                  </a:ext>
                </a:extLst>
              </p:cNvPr>
              <p:cNvSpPr/>
              <p:nvPr/>
            </p:nvSpPr>
            <p:spPr>
              <a:xfrm>
                <a:off x="833550" y="46873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5921A2C-B1E5-3A10-EE52-E720EB4A9480}"/>
                  </a:ext>
                </a:extLst>
              </p:cNvPr>
              <p:cNvSpPr/>
              <p:nvPr/>
            </p:nvSpPr>
            <p:spPr>
              <a:xfrm>
                <a:off x="985950" y="485064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47B695B-38A4-FF4F-F326-5E6D6DCB16B6}"/>
                  </a:ext>
                </a:extLst>
              </p:cNvPr>
              <p:cNvSpPr/>
              <p:nvPr/>
            </p:nvSpPr>
            <p:spPr>
              <a:xfrm>
                <a:off x="985950" y="502482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1170CB1-3A26-C0A9-3F38-CF73C9D38F0F}"/>
                  </a:ext>
                </a:extLst>
              </p:cNvPr>
              <p:cNvSpPr/>
              <p:nvPr/>
            </p:nvSpPr>
            <p:spPr>
              <a:xfrm>
                <a:off x="430778" y="509013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67A9C93-6C74-F710-7AFE-CF4C8B3625D6}"/>
                  </a:ext>
                </a:extLst>
              </p:cNvPr>
              <p:cNvSpPr/>
              <p:nvPr/>
            </p:nvSpPr>
            <p:spPr>
              <a:xfrm>
                <a:off x="985950" y="413219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40C8DDA-E72C-8670-EE8B-AD9F270ECD4C}"/>
                  </a:ext>
                </a:extLst>
              </p:cNvPr>
              <p:cNvSpPr/>
              <p:nvPr/>
            </p:nvSpPr>
            <p:spPr>
              <a:xfrm>
                <a:off x="1911236" y="465470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1AC7435-06E9-A41F-2191-BAAA219DEA4D}"/>
                  </a:ext>
                </a:extLst>
              </p:cNvPr>
              <p:cNvSpPr/>
              <p:nvPr/>
            </p:nvSpPr>
            <p:spPr>
              <a:xfrm>
                <a:off x="2063636" y="472001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61D3E1C-EDC6-69A4-A456-032DAD68BEB0}"/>
                  </a:ext>
                </a:extLst>
              </p:cNvPr>
              <p:cNvSpPr/>
              <p:nvPr/>
            </p:nvSpPr>
            <p:spPr>
              <a:xfrm>
                <a:off x="2226922" y="467647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3FFD13B-0369-E48A-6473-93AFD7026887}"/>
                  </a:ext>
                </a:extLst>
              </p:cNvPr>
              <p:cNvSpPr/>
              <p:nvPr/>
            </p:nvSpPr>
            <p:spPr>
              <a:xfrm>
                <a:off x="2139837" y="476355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54B4300-3FFE-6700-5D87-1B895875682E}"/>
                  </a:ext>
                </a:extLst>
              </p:cNvPr>
              <p:cNvSpPr/>
              <p:nvPr/>
            </p:nvSpPr>
            <p:spPr>
              <a:xfrm>
                <a:off x="2259580" y="475267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BB3D83A-12AE-3C2C-324A-44CD74CFB596}"/>
                  </a:ext>
                </a:extLst>
              </p:cNvPr>
              <p:cNvSpPr/>
              <p:nvPr/>
            </p:nvSpPr>
            <p:spPr>
              <a:xfrm>
                <a:off x="2357549" y="480710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68BD7A6-6880-3094-1E2B-10C8CD30DF22}"/>
                  </a:ext>
                </a:extLst>
              </p:cNvPr>
              <p:cNvSpPr/>
              <p:nvPr/>
            </p:nvSpPr>
            <p:spPr>
              <a:xfrm>
                <a:off x="2020092" y="466558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1F10101A-EA02-6382-8705-CB8B412958A3}"/>
                  </a:ext>
                </a:extLst>
              </p:cNvPr>
              <p:cNvSpPr/>
              <p:nvPr/>
            </p:nvSpPr>
            <p:spPr>
              <a:xfrm>
                <a:off x="1922122" y="481798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11CFB86-507A-56BA-DEB7-109BA5AEEB31}"/>
                  </a:ext>
                </a:extLst>
              </p:cNvPr>
              <p:cNvSpPr/>
              <p:nvPr/>
            </p:nvSpPr>
            <p:spPr>
              <a:xfrm>
                <a:off x="2509951" y="480710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D5F68814-6E55-250E-C4C6-B5BD2DA97D91}"/>
                  </a:ext>
                </a:extLst>
              </p:cNvPr>
              <p:cNvSpPr/>
              <p:nvPr/>
            </p:nvSpPr>
            <p:spPr>
              <a:xfrm>
                <a:off x="2183379" y="486153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26F7843-6F5F-F227-9207-29CC41E09731}"/>
                  </a:ext>
                </a:extLst>
              </p:cNvPr>
              <p:cNvSpPr/>
              <p:nvPr/>
            </p:nvSpPr>
            <p:spPr>
              <a:xfrm>
                <a:off x="2324895" y="4741786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7E3B773-2CEE-E8EE-8C57-28378B486D06}"/>
                  </a:ext>
                </a:extLst>
              </p:cNvPr>
              <p:cNvSpPr/>
              <p:nvPr/>
            </p:nvSpPr>
            <p:spPr>
              <a:xfrm>
                <a:off x="2368436" y="4665586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4373776-BF5A-4281-2765-203F79720523}"/>
                  </a:ext>
                </a:extLst>
              </p:cNvPr>
              <p:cNvSpPr/>
              <p:nvPr/>
            </p:nvSpPr>
            <p:spPr>
              <a:xfrm>
                <a:off x="2063636" y="480710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675135DD-DBF3-1FA0-D12C-17B252FB43B5}"/>
                </a:ext>
              </a:extLst>
            </p:cNvPr>
            <p:cNvSpPr/>
            <p:nvPr/>
          </p:nvSpPr>
          <p:spPr>
            <a:xfrm>
              <a:off x="1657832" y="2364740"/>
              <a:ext cx="8066313" cy="893153"/>
            </a:xfrm>
            <a:custGeom>
              <a:avLst/>
              <a:gdLst>
                <a:gd name="connsiteX0" fmla="*/ 0 w 8240485"/>
                <a:gd name="connsiteY0" fmla="*/ 108857 h 1002010"/>
                <a:gd name="connsiteX1" fmla="*/ 3341914 w 8240485"/>
                <a:gd name="connsiteY1" fmla="*/ 1001486 h 1002010"/>
                <a:gd name="connsiteX2" fmla="*/ 8240485 w 8240485"/>
                <a:gd name="connsiteY2" fmla="*/ 0 h 1002010"/>
                <a:gd name="connsiteX0" fmla="*/ 0 w 8066313"/>
                <a:gd name="connsiteY0" fmla="*/ 0 h 893153"/>
                <a:gd name="connsiteX1" fmla="*/ 3341914 w 8066313"/>
                <a:gd name="connsiteY1" fmla="*/ 892629 h 893153"/>
                <a:gd name="connsiteX2" fmla="*/ 8066313 w 8066313"/>
                <a:gd name="connsiteY2" fmla="*/ 326572 h 893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66313" h="893153">
                  <a:moveTo>
                    <a:pt x="0" y="0"/>
                  </a:moveTo>
                  <a:cubicBezTo>
                    <a:pt x="984250" y="455386"/>
                    <a:pt x="1968500" y="910772"/>
                    <a:pt x="3341914" y="892629"/>
                  </a:cubicBezTo>
                  <a:cubicBezTo>
                    <a:pt x="4715328" y="874486"/>
                    <a:pt x="6303734" y="818243"/>
                    <a:pt x="8066313" y="32657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53EF295-A2DF-DCA1-6BF1-11A193548C28}"/>
                </a:ext>
              </a:extLst>
            </p:cNvPr>
            <p:cNvSpPr/>
            <p:nvPr/>
          </p:nvSpPr>
          <p:spPr>
            <a:xfrm>
              <a:off x="1599620" y="1816497"/>
              <a:ext cx="9627409" cy="1285800"/>
            </a:xfrm>
            <a:custGeom>
              <a:avLst/>
              <a:gdLst>
                <a:gd name="connsiteX0" fmla="*/ 0 w 8240485"/>
                <a:gd name="connsiteY0" fmla="*/ 108857 h 1002010"/>
                <a:gd name="connsiteX1" fmla="*/ 3341914 w 8240485"/>
                <a:gd name="connsiteY1" fmla="*/ 1001486 h 1002010"/>
                <a:gd name="connsiteX2" fmla="*/ 8240485 w 8240485"/>
                <a:gd name="connsiteY2" fmla="*/ 0 h 1002010"/>
                <a:gd name="connsiteX0" fmla="*/ 0 w 8182752"/>
                <a:gd name="connsiteY0" fmla="*/ 516956 h 1004643"/>
                <a:gd name="connsiteX1" fmla="*/ 3284181 w 8182752"/>
                <a:gd name="connsiteY1" fmla="*/ 1001486 h 1004643"/>
                <a:gd name="connsiteX2" fmla="*/ 8182752 w 8182752"/>
                <a:gd name="connsiteY2" fmla="*/ 0 h 1004643"/>
                <a:gd name="connsiteX0" fmla="*/ 0 w 8509905"/>
                <a:gd name="connsiteY0" fmla="*/ 380923 h 868610"/>
                <a:gd name="connsiteX1" fmla="*/ 3284181 w 8509905"/>
                <a:gd name="connsiteY1" fmla="*/ 865453 h 868610"/>
                <a:gd name="connsiteX2" fmla="*/ 8509905 w 8509905"/>
                <a:gd name="connsiteY2" fmla="*/ 0 h 868610"/>
                <a:gd name="connsiteX0" fmla="*/ 0 w 8509905"/>
                <a:gd name="connsiteY0" fmla="*/ 380923 h 730361"/>
                <a:gd name="connsiteX1" fmla="*/ 3293803 w 8509905"/>
                <a:gd name="connsiteY1" fmla="*/ 704687 h 730361"/>
                <a:gd name="connsiteX2" fmla="*/ 8509905 w 8509905"/>
                <a:gd name="connsiteY2" fmla="*/ 0 h 73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09905" h="730361">
                  <a:moveTo>
                    <a:pt x="0" y="380923"/>
                  </a:moveTo>
                  <a:cubicBezTo>
                    <a:pt x="984250" y="836309"/>
                    <a:pt x="1920389" y="722830"/>
                    <a:pt x="3293803" y="704687"/>
                  </a:cubicBezTo>
                  <a:cubicBezTo>
                    <a:pt x="4667217" y="686544"/>
                    <a:pt x="6747326" y="491671"/>
                    <a:pt x="8509905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39A222-F7AA-9B73-22CD-193A4CB122DA}"/>
                </a:ext>
              </a:extLst>
            </p:cNvPr>
            <p:cNvSpPr/>
            <p:nvPr/>
          </p:nvSpPr>
          <p:spPr>
            <a:xfrm>
              <a:off x="1738359" y="1951732"/>
              <a:ext cx="8818072" cy="863197"/>
            </a:xfrm>
            <a:custGeom>
              <a:avLst/>
              <a:gdLst>
                <a:gd name="connsiteX0" fmla="*/ 0 w 8240485"/>
                <a:gd name="connsiteY0" fmla="*/ 108857 h 1002010"/>
                <a:gd name="connsiteX1" fmla="*/ 3341914 w 8240485"/>
                <a:gd name="connsiteY1" fmla="*/ 1001486 h 1002010"/>
                <a:gd name="connsiteX2" fmla="*/ 8240485 w 8240485"/>
                <a:gd name="connsiteY2" fmla="*/ 0 h 1002010"/>
                <a:gd name="connsiteX0" fmla="*/ 0 w 8182752"/>
                <a:gd name="connsiteY0" fmla="*/ 516956 h 1004643"/>
                <a:gd name="connsiteX1" fmla="*/ 3284181 w 8182752"/>
                <a:gd name="connsiteY1" fmla="*/ 1001486 h 1004643"/>
                <a:gd name="connsiteX2" fmla="*/ 8182752 w 8182752"/>
                <a:gd name="connsiteY2" fmla="*/ 0 h 1004643"/>
                <a:gd name="connsiteX0" fmla="*/ 0 w 7778622"/>
                <a:gd name="connsiteY0" fmla="*/ 0 h 603694"/>
                <a:gd name="connsiteX1" fmla="*/ 3284181 w 7778622"/>
                <a:gd name="connsiteY1" fmla="*/ 484530 h 603694"/>
                <a:gd name="connsiteX2" fmla="*/ 7778622 w 7778622"/>
                <a:gd name="connsiteY2" fmla="*/ 348708 h 603694"/>
                <a:gd name="connsiteX0" fmla="*/ 0 w 8290334"/>
                <a:gd name="connsiteY0" fmla="*/ 188574 h 676262"/>
                <a:gd name="connsiteX1" fmla="*/ 3284181 w 8290334"/>
                <a:gd name="connsiteY1" fmla="*/ 673104 h 676262"/>
                <a:gd name="connsiteX2" fmla="*/ 8290334 w 8290334"/>
                <a:gd name="connsiteY2" fmla="*/ 0 h 6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90334" h="676262">
                  <a:moveTo>
                    <a:pt x="0" y="188574"/>
                  </a:moveTo>
                  <a:cubicBezTo>
                    <a:pt x="984250" y="643960"/>
                    <a:pt x="1910767" y="691247"/>
                    <a:pt x="3284181" y="673104"/>
                  </a:cubicBezTo>
                  <a:cubicBezTo>
                    <a:pt x="4657595" y="654961"/>
                    <a:pt x="6527755" y="491671"/>
                    <a:pt x="8290334" y="0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EA2C7D9-4201-09EF-1F11-A05830FE9F55}"/>
                </a:ext>
              </a:extLst>
            </p:cNvPr>
            <p:cNvSpPr/>
            <p:nvPr/>
          </p:nvSpPr>
          <p:spPr>
            <a:xfrm>
              <a:off x="1216423" y="2269848"/>
              <a:ext cx="9090215" cy="722459"/>
            </a:xfrm>
            <a:custGeom>
              <a:avLst/>
              <a:gdLst>
                <a:gd name="connsiteX0" fmla="*/ 0 w 8240485"/>
                <a:gd name="connsiteY0" fmla="*/ 108857 h 1002010"/>
                <a:gd name="connsiteX1" fmla="*/ 3341914 w 8240485"/>
                <a:gd name="connsiteY1" fmla="*/ 1001486 h 1002010"/>
                <a:gd name="connsiteX2" fmla="*/ 8240485 w 8240485"/>
                <a:gd name="connsiteY2" fmla="*/ 0 h 1002010"/>
                <a:gd name="connsiteX0" fmla="*/ 0 w 8182752"/>
                <a:gd name="connsiteY0" fmla="*/ 516956 h 1004643"/>
                <a:gd name="connsiteX1" fmla="*/ 3284181 w 8182752"/>
                <a:gd name="connsiteY1" fmla="*/ 1001486 h 1004643"/>
                <a:gd name="connsiteX2" fmla="*/ 8182752 w 8182752"/>
                <a:gd name="connsiteY2" fmla="*/ 0 h 1004643"/>
                <a:gd name="connsiteX0" fmla="*/ 0 w 7778622"/>
                <a:gd name="connsiteY0" fmla="*/ 0 h 603694"/>
                <a:gd name="connsiteX1" fmla="*/ 3284181 w 7778622"/>
                <a:gd name="connsiteY1" fmla="*/ 484530 h 603694"/>
                <a:gd name="connsiteX2" fmla="*/ 7778622 w 7778622"/>
                <a:gd name="connsiteY2" fmla="*/ 348708 h 603694"/>
                <a:gd name="connsiteX0" fmla="*/ 0 w 8290334"/>
                <a:gd name="connsiteY0" fmla="*/ 188574 h 676262"/>
                <a:gd name="connsiteX1" fmla="*/ 3284181 w 8290334"/>
                <a:gd name="connsiteY1" fmla="*/ 673104 h 676262"/>
                <a:gd name="connsiteX2" fmla="*/ 8290334 w 8290334"/>
                <a:gd name="connsiteY2" fmla="*/ 0 h 676262"/>
                <a:gd name="connsiteX0" fmla="*/ 0 w 8546190"/>
                <a:gd name="connsiteY0" fmla="*/ 0 h 643911"/>
                <a:gd name="connsiteX1" fmla="*/ 3284181 w 8546190"/>
                <a:gd name="connsiteY1" fmla="*/ 484530 h 643911"/>
                <a:gd name="connsiteX2" fmla="*/ 8546190 w 8546190"/>
                <a:gd name="connsiteY2" fmla="*/ 408406 h 643911"/>
                <a:gd name="connsiteX0" fmla="*/ 0 w 8546190"/>
                <a:gd name="connsiteY0" fmla="*/ 0 h 566002"/>
                <a:gd name="connsiteX1" fmla="*/ 3550271 w 8546190"/>
                <a:gd name="connsiteY1" fmla="*/ 100757 h 566002"/>
                <a:gd name="connsiteX2" fmla="*/ 8546190 w 8546190"/>
                <a:gd name="connsiteY2" fmla="*/ 408406 h 56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46190" h="566002">
                  <a:moveTo>
                    <a:pt x="0" y="0"/>
                  </a:moveTo>
                  <a:cubicBezTo>
                    <a:pt x="984250" y="455386"/>
                    <a:pt x="2176857" y="118900"/>
                    <a:pt x="3550271" y="100757"/>
                  </a:cubicBezTo>
                  <a:cubicBezTo>
                    <a:pt x="4923685" y="82614"/>
                    <a:pt x="6783611" y="900077"/>
                    <a:pt x="8546190" y="408406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FFACF36E-C03A-7580-4E4D-93BC99EE654A}"/>
                </a:ext>
              </a:extLst>
            </p:cNvPr>
            <p:cNvSpPr/>
            <p:nvPr/>
          </p:nvSpPr>
          <p:spPr>
            <a:xfrm>
              <a:off x="3838963" y="1501047"/>
              <a:ext cx="3246054" cy="209906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GANs</a:t>
              </a:r>
            </a:p>
            <a:p>
              <a:pPr algn="ctr"/>
              <a:endParaRPr lang="en-US" sz="2400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  <a:p>
              <a:pPr algn="ctr"/>
              <a:endParaRPr lang="en-US" sz="2400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80" name="Picture 2" descr="White noise - Wikipedia">
              <a:extLst>
                <a:ext uri="{FF2B5EF4-FFF2-40B4-BE49-F238E27FC236}">
                  <a16:creationId xmlns:a16="http://schemas.microsoft.com/office/drawing/2014/main" id="{8B6971B3-F3A3-19E4-FD72-655B8B303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128"/>
            <a:stretch/>
          </p:blipFill>
          <p:spPr bwMode="auto">
            <a:xfrm>
              <a:off x="1701840" y="822823"/>
              <a:ext cx="849903" cy="862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4" descr="Stable Diffusion] DreamBooth trained my ...">
              <a:extLst>
                <a:ext uri="{FF2B5EF4-FFF2-40B4-BE49-F238E27FC236}">
                  <a16:creationId xmlns:a16="http://schemas.microsoft.com/office/drawing/2014/main" id="{C6D8B401-A420-1384-6446-9BAC6BBCA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3563" y="604222"/>
              <a:ext cx="945396" cy="945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5FACAB3A-23E9-51AD-968A-2EEDB70ACC67}"/>
              </a:ext>
            </a:extLst>
          </p:cNvPr>
          <p:cNvSpPr txBox="1"/>
          <p:nvPr/>
        </p:nvSpPr>
        <p:spPr>
          <a:xfrm>
            <a:off x="3123980" y="630449"/>
            <a:ext cx="6037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With GANs, we don’t have a handle on the </a:t>
            </a:r>
          </a:p>
          <a:p>
            <a:pPr algn="ctr"/>
            <a:r>
              <a:rPr lang="en-US" sz="2000" dirty="0"/>
              <a:t>target distribution (i.e., the trajectories can be arbitrary)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CA8E79A-14BC-7180-A1C0-A25B8044F67D}"/>
              </a:ext>
            </a:extLst>
          </p:cNvPr>
          <p:cNvSpPr txBox="1"/>
          <p:nvPr/>
        </p:nvSpPr>
        <p:spPr>
          <a:xfrm>
            <a:off x="282510" y="3858672"/>
            <a:ext cx="71629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But wait, math department knows how to transform </a:t>
            </a:r>
          </a:p>
          <a:p>
            <a:r>
              <a:rPr lang="en-US" sz="2000" dirty="0"/>
              <a:t>one (</a:t>
            </a:r>
            <a:r>
              <a:rPr lang="en-US" sz="2000" dirty="0">
                <a:solidFill>
                  <a:srgbClr val="C00000"/>
                </a:solidFill>
              </a:rPr>
              <a:t>invertible</a:t>
            </a:r>
            <a:r>
              <a:rPr lang="en-US" sz="2000" dirty="0"/>
              <a:t>) distribution to another and vice versa.                 </a:t>
            </a:r>
            <a:r>
              <a:rPr lang="en-US" sz="2000" dirty="0">
                <a:sym typeface="Wingdings" pitchFamily="2" charset="2"/>
              </a:rPr>
              <a:t></a:t>
            </a:r>
          </a:p>
          <a:p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Can’t we learn a 1:1 mapping from noise to images?</a:t>
            </a:r>
            <a:br>
              <a:rPr lang="en-US" sz="2000" dirty="0">
                <a:sym typeface="Wingdings" pitchFamily="2" charset="2"/>
              </a:rPr>
            </a:br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Why? What’s the gain? </a:t>
            </a:r>
          </a:p>
          <a:p>
            <a:r>
              <a:rPr lang="en-US" sz="2000" dirty="0">
                <a:sym typeface="Wingdings" pitchFamily="2" charset="2"/>
              </a:rPr>
              <a:t>Oh, I can then compute probability of each image.</a:t>
            </a:r>
            <a:endParaRPr lang="en-US" sz="2000" dirty="0"/>
          </a:p>
        </p:txBody>
      </p:sp>
      <p:pic>
        <p:nvPicPr>
          <p:cNvPr id="53252" name="Picture 4" descr="How to build E(n) Equivariant Normalizing Flows, for points with features?  | Emiel Hoogeboom">
            <a:extLst>
              <a:ext uri="{FF2B5EF4-FFF2-40B4-BE49-F238E27FC236}">
                <a16:creationId xmlns:a16="http://schemas.microsoft.com/office/drawing/2014/main" id="{C903A729-B501-E40C-B34B-928FFAFBE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243" y="3561708"/>
            <a:ext cx="3121349" cy="325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215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8516DF-98EC-AFF6-D1D4-0D97B3F471F2}"/>
              </a:ext>
            </a:extLst>
          </p:cNvPr>
          <p:cNvSpPr/>
          <p:nvPr/>
        </p:nvSpPr>
        <p:spPr>
          <a:xfrm>
            <a:off x="282509" y="176494"/>
            <a:ext cx="2860987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Normalizing Flows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484509-3F5C-5F80-4624-18DBD182E058}"/>
              </a:ext>
            </a:extLst>
          </p:cNvPr>
          <p:cNvSpPr txBox="1"/>
          <p:nvPr/>
        </p:nvSpPr>
        <p:spPr>
          <a:xfrm>
            <a:off x="282509" y="3831771"/>
            <a:ext cx="73046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Wait, what !!!! How can we compute the probability of each image? </a:t>
            </a:r>
          </a:p>
          <a:p>
            <a:endParaRPr lang="en-US" sz="2000" dirty="0"/>
          </a:p>
          <a:p>
            <a:r>
              <a:rPr lang="en-US" sz="2000" dirty="0"/>
              <a:t>Easy.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99061C-AA53-7545-FC89-D797BF832096}"/>
              </a:ext>
            </a:extLst>
          </p:cNvPr>
          <p:cNvSpPr txBox="1"/>
          <p:nvPr/>
        </p:nvSpPr>
        <p:spPr>
          <a:xfrm>
            <a:off x="282509" y="1064257"/>
            <a:ext cx="71629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But wait, math department knows how to transform </a:t>
            </a:r>
          </a:p>
          <a:p>
            <a:r>
              <a:rPr lang="en-US" sz="2000" dirty="0"/>
              <a:t>one (</a:t>
            </a:r>
            <a:r>
              <a:rPr lang="en-US" sz="2000" dirty="0">
                <a:solidFill>
                  <a:srgbClr val="C00000"/>
                </a:solidFill>
              </a:rPr>
              <a:t>invertible</a:t>
            </a:r>
            <a:r>
              <a:rPr lang="en-US" sz="2000" dirty="0"/>
              <a:t>) distribution to another and vice versa.                 </a:t>
            </a:r>
            <a:r>
              <a:rPr lang="en-US" sz="2000" dirty="0">
                <a:sym typeface="Wingdings" pitchFamily="2" charset="2"/>
              </a:rPr>
              <a:t></a:t>
            </a:r>
          </a:p>
          <a:p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Can’t we learn a 1:1 mapping from noise to images?</a:t>
            </a:r>
            <a:br>
              <a:rPr lang="en-US" sz="2000" dirty="0">
                <a:sym typeface="Wingdings" pitchFamily="2" charset="2"/>
              </a:rPr>
            </a:br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Why? What’s the gain? </a:t>
            </a:r>
          </a:p>
          <a:p>
            <a:r>
              <a:rPr lang="en-US" sz="2000" dirty="0">
                <a:sym typeface="Wingdings" pitchFamily="2" charset="2"/>
              </a:rPr>
              <a:t>Oh, I can then compute probability of each image.</a:t>
            </a:r>
            <a:endParaRPr lang="en-US" sz="2000" dirty="0"/>
          </a:p>
        </p:txBody>
      </p:sp>
      <p:pic>
        <p:nvPicPr>
          <p:cNvPr id="5" name="Picture 4" descr="How to build E(n) Equivariant Normalizing Flows, for points with features?  | Emiel Hoogeboom">
            <a:extLst>
              <a:ext uri="{FF2B5EF4-FFF2-40B4-BE49-F238E27FC236}">
                <a16:creationId xmlns:a16="http://schemas.microsoft.com/office/drawing/2014/main" id="{2DF05E01-E514-4A5E-3364-009CDE25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242" y="767293"/>
            <a:ext cx="3121349" cy="325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4EF895-1B52-9858-FB62-4A1D62AB84B0}"/>
              </a:ext>
            </a:extLst>
          </p:cNvPr>
          <p:cNvSpPr txBox="1"/>
          <p:nvPr/>
        </p:nvSpPr>
        <p:spPr>
          <a:xfrm>
            <a:off x="282509" y="4847434"/>
            <a:ext cx="971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Step 1. Pick the image and backtrack on the trajectory to reach the sample in the starting distribution.</a:t>
            </a:r>
          </a:p>
          <a:p>
            <a:r>
              <a:rPr lang="en-US" sz="1800" dirty="0"/>
              <a:t>Step 2. Since you know the starting distribution (e.g., Gaussian), you know the probability.</a:t>
            </a:r>
          </a:p>
        </p:txBody>
      </p:sp>
    </p:spTree>
    <p:extLst>
      <p:ext uri="{BB962C8B-B14F-4D97-AF65-F5344CB8AC3E}">
        <p14:creationId xmlns:p14="http://schemas.microsoft.com/office/powerpoint/2010/main" val="85173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03ADC8-5136-57D3-AA5F-FF55FD158B33}"/>
              </a:ext>
            </a:extLst>
          </p:cNvPr>
          <p:cNvSpPr/>
          <p:nvPr/>
        </p:nvSpPr>
        <p:spPr>
          <a:xfrm>
            <a:off x="282509" y="176494"/>
            <a:ext cx="2860987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Normalizing Flows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7158EC-FE57-27E9-95DE-4B3649CC2247}"/>
              </a:ext>
            </a:extLst>
          </p:cNvPr>
          <p:cNvGrpSpPr/>
          <p:nvPr/>
        </p:nvGrpSpPr>
        <p:grpSpPr>
          <a:xfrm>
            <a:off x="979714" y="1921291"/>
            <a:ext cx="9853693" cy="3628078"/>
            <a:chOff x="979714" y="1921291"/>
            <a:chExt cx="9853693" cy="36280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45DB5A9-1665-3AE6-581B-4BD07383A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1751"/>
            <a:stretch/>
          </p:blipFill>
          <p:spPr>
            <a:xfrm>
              <a:off x="979714" y="1921291"/>
              <a:ext cx="9853693" cy="3015417"/>
            </a:xfrm>
            <a:prstGeom prst="rect">
              <a:avLst/>
            </a:prstGeom>
          </p:spPr>
        </p:pic>
        <p:pic>
          <p:nvPicPr>
            <p:cNvPr id="8" name="Picture 2" descr="White noise - Wikipedia">
              <a:extLst>
                <a:ext uri="{FF2B5EF4-FFF2-40B4-BE49-F238E27FC236}">
                  <a16:creationId xmlns:a16="http://schemas.microsoft.com/office/drawing/2014/main" id="{AA9AF2F6-A5E3-42E2-3943-52F69EB391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128"/>
            <a:stretch/>
          </p:blipFill>
          <p:spPr bwMode="auto">
            <a:xfrm>
              <a:off x="1713002" y="4923184"/>
              <a:ext cx="565493" cy="626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Stable Diffusion] DreamBooth trained my ...">
              <a:extLst>
                <a:ext uri="{FF2B5EF4-FFF2-40B4-BE49-F238E27FC236}">
                  <a16:creationId xmlns:a16="http://schemas.microsoft.com/office/drawing/2014/main" id="{E59941E2-CDB9-10BF-5569-3ED6E1C515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780" y="4863306"/>
              <a:ext cx="629030" cy="686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94039DE-E027-2BF7-B005-BEB048CAE66B}"/>
                </a:ext>
              </a:extLst>
            </p:cNvPr>
            <p:cNvSpPr/>
            <p:nvPr/>
          </p:nvSpPr>
          <p:spPr>
            <a:xfrm>
              <a:off x="2387790" y="5236029"/>
              <a:ext cx="7006582" cy="301954"/>
            </a:xfrm>
            <a:custGeom>
              <a:avLst/>
              <a:gdLst>
                <a:gd name="connsiteX0" fmla="*/ 0 w 8240485"/>
                <a:gd name="connsiteY0" fmla="*/ 108857 h 1002010"/>
                <a:gd name="connsiteX1" fmla="*/ 3341914 w 8240485"/>
                <a:gd name="connsiteY1" fmla="*/ 1001486 h 1002010"/>
                <a:gd name="connsiteX2" fmla="*/ 8240485 w 8240485"/>
                <a:gd name="connsiteY2" fmla="*/ 0 h 1002010"/>
                <a:gd name="connsiteX0" fmla="*/ 0 w 8182752"/>
                <a:gd name="connsiteY0" fmla="*/ 516956 h 1004643"/>
                <a:gd name="connsiteX1" fmla="*/ 3284181 w 8182752"/>
                <a:gd name="connsiteY1" fmla="*/ 1001486 h 1004643"/>
                <a:gd name="connsiteX2" fmla="*/ 8182752 w 8182752"/>
                <a:gd name="connsiteY2" fmla="*/ 0 h 1004643"/>
                <a:gd name="connsiteX0" fmla="*/ 0 w 7778622"/>
                <a:gd name="connsiteY0" fmla="*/ 0 h 603694"/>
                <a:gd name="connsiteX1" fmla="*/ 3284181 w 7778622"/>
                <a:gd name="connsiteY1" fmla="*/ 484530 h 603694"/>
                <a:gd name="connsiteX2" fmla="*/ 7778622 w 7778622"/>
                <a:gd name="connsiteY2" fmla="*/ 348708 h 603694"/>
                <a:gd name="connsiteX0" fmla="*/ 0 w 8290334"/>
                <a:gd name="connsiteY0" fmla="*/ 188574 h 676262"/>
                <a:gd name="connsiteX1" fmla="*/ 3284181 w 8290334"/>
                <a:gd name="connsiteY1" fmla="*/ 673104 h 676262"/>
                <a:gd name="connsiteX2" fmla="*/ 8290334 w 8290334"/>
                <a:gd name="connsiteY2" fmla="*/ 0 h 676262"/>
                <a:gd name="connsiteX0" fmla="*/ 0 w 8546190"/>
                <a:gd name="connsiteY0" fmla="*/ 0 h 643911"/>
                <a:gd name="connsiteX1" fmla="*/ 3284181 w 8546190"/>
                <a:gd name="connsiteY1" fmla="*/ 484530 h 643911"/>
                <a:gd name="connsiteX2" fmla="*/ 8546190 w 8546190"/>
                <a:gd name="connsiteY2" fmla="*/ 408406 h 643911"/>
                <a:gd name="connsiteX0" fmla="*/ 0 w 8546190"/>
                <a:gd name="connsiteY0" fmla="*/ 0 h 566002"/>
                <a:gd name="connsiteX1" fmla="*/ 3550271 w 8546190"/>
                <a:gd name="connsiteY1" fmla="*/ 100757 h 566002"/>
                <a:gd name="connsiteX2" fmla="*/ 8546190 w 8546190"/>
                <a:gd name="connsiteY2" fmla="*/ 408406 h 566002"/>
                <a:gd name="connsiteX0" fmla="*/ 0 w 8559487"/>
                <a:gd name="connsiteY0" fmla="*/ 0 h 325830"/>
                <a:gd name="connsiteX1" fmla="*/ 3550271 w 8559487"/>
                <a:gd name="connsiteY1" fmla="*/ 100757 h 325830"/>
                <a:gd name="connsiteX2" fmla="*/ 8559487 w 8559487"/>
                <a:gd name="connsiteY2" fmla="*/ 114744 h 3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59487" h="325830">
                  <a:moveTo>
                    <a:pt x="0" y="0"/>
                  </a:moveTo>
                  <a:cubicBezTo>
                    <a:pt x="984250" y="455386"/>
                    <a:pt x="2176857" y="118900"/>
                    <a:pt x="3550271" y="100757"/>
                  </a:cubicBezTo>
                  <a:cubicBezTo>
                    <a:pt x="4923685" y="82614"/>
                    <a:pt x="6796908" y="606415"/>
                    <a:pt x="8559487" y="114744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58D1B5-C7D3-80D8-3876-35B00D3BEFE1}"/>
              </a:ext>
            </a:extLst>
          </p:cNvPr>
          <p:cNvSpPr txBox="1"/>
          <p:nvPr/>
        </p:nvSpPr>
        <p:spPr>
          <a:xfrm>
            <a:off x="1119401" y="1125299"/>
            <a:ext cx="971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Step 1. Pick the image and backtrack on the trajectory to reach the sample in the starting distribution.</a:t>
            </a:r>
          </a:p>
          <a:p>
            <a:r>
              <a:rPr lang="en-US" sz="1800" dirty="0"/>
              <a:t>Step 2. Since you know the starting distribution (e.g., Gaussian), you know the probability.</a:t>
            </a:r>
          </a:p>
        </p:txBody>
      </p:sp>
    </p:spTree>
    <p:extLst>
      <p:ext uri="{BB962C8B-B14F-4D97-AF65-F5344CB8AC3E}">
        <p14:creationId xmlns:p14="http://schemas.microsoft.com/office/powerpoint/2010/main" val="130538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8EF2D4C-6F16-D9E7-3C45-F6367A8FA439}"/>
              </a:ext>
            </a:extLst>
          </p:cNvPr>
          <p:cNvSpPr/>
          <p:nvPr/>
        </p:nvSpPr>
        <p:spPr>
          <a:xfrm>
            <a:off x="3867666" y="140457"/>
            <a:ext cx="4495692" cy="2664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A13EFA-7F01-512D-D3CD-03EA3017790C}"/>
              </a:ext>
            </a:extLst>
          </p:cNvPr>
          <p:cNvCxnSpPr>
            <a:cxnSpLocks/>
          </p:cNvCxnSpPr>
          <p:nvPr/>
        </p:nvCxnSpPr>
        <p:spPr>
          <a:xfrm flipV="1">
            <a:off x="2659903" y="1595818"/>
            <a:ext cx="1169629" cy="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23C6DF-B3E3-152F-EBD5-A882BD98C40C}"/>
              </a:ext>
            </a:extLst>
          </p:cNvPr>
          <p:cNvSpPr txBox="1"/>
          <p:nvPr/>
        </p:nvSpPr>
        <p:spPr>
          <a:xfrm>
            <a:off x="1731190" y="1113910"/>
            <a:ext cx="1030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DAE9B6-71AD-66FA-1A6D-0982236BB3F4}"/>
              </a:ext>
            </a:extLst>
          </p:cNvPr>
          <p:cNvSpPr txBox="1"/>
          <p:nvPr/>
        </p:nvSpPr>
        <p:spPr>
          <a:xfrm>
            <a:off x="9217311" y="3428999"/>
            <a:ext cx="1938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Previously unseen,</a:t>
            </a:r>
          </a:p>
          <a:p>
            <a:pPr algn="ctr"/>
            <a:r>
              <a:rPr lang="en-US" dirty="0"/>
              <a:t>realistic data</a:t>
            </a:r>
          </a:p>
        </p:txBody>
      </p:sp>
      <p:pic>
        <p:nvPicPr>
          <p:cNvPr id="9" name="Picture 2" descr="VideoForensicsHQ Dataset | Papers With Code">
            <a:extLst>
              <a:ext uri="{FF2B5EF4-FFF2-40B4-BE49-F238E27FC236}">
                <a16:creationId xmlns:a16="http://schemas.microsoft.com/office/drawing/2014/main" id="{575FE2E4-2E57-88FD-06D8-C8FB733B4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09" y="1898740"/>
            <a:ext cx="2237014" cy="226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I can draw human faces with 93% of input pixels removed from training data.  Also, compared to originals drawn faces are different people. Because it  doesnt copy, it learns. : r/aiwars">
            <a:extLst>
              <a:ext uri="{FF2B5EF4-FFF2-40B4-BE49-F238E27FC236}">
                <a16:creationId xmlns:a16="http://schemas.microsoft.com/office/drawing/2014/main" id="{46B95E4C-5065-B0E8-3519-5115067C3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068300" y="4075331"/>
            <a:ext cx="2237014" cy="224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085C31C-C0DD-8DF0-722F-C8078C0D200E}"/>
              </a:ext>
            </a:extLst>
          </p:cNvPr>
          <p:cNvSpPr txBox="1"/>
          <p:nvPr/>
        </p:nvSpPr>
        <p:spPr>
          <a:xfrm>
            <a:off x="5381726" y="205446"/>
            <a:ext cx="121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Generative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Models</a:t>
            </a:r>
            <a:endParaRPr lang="en-US" dirty="0"/>
          </a:p>
        </p:txBody>
      </p:sp>
      <p:sp>
        <p:nvSpPr>
          <p:cNvPr id="266" name="Rounded Rectangle 265">
            <a:extLst>
              <a:ext uri="{FF2B5EF4-FFF2-40B4-BE49-F238E27FC236}">
                <a16:creationId xmlns:a16="http://schemas.microsoft.com/office/drawing/2014/main" id="{24D0E2D2-4D08-AC6A-0981-C4D79C09545B}"/>
              </a:ext>
            </a:extLst>
          </p:cNvPr>
          <p:cNvSpPr/>
          <p:nvPr/>
        </p:nvSpPr>
        <p:spPr>
          <a:xfrm>
            <a:off x="3867666" y="3343456"/>
            <a:ext cx="4495692" cy="2664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23319EB6-D4FD-16B1-9CB6-7E206873FE58}"/>
              </a:ext>
            </a:extLst>
          </p:cNvPr>
          <p:cNvSpPr txBox="1"/>
          <p:nvPr/>
        </p:nvSpPr>
        <p:spPr>
          <a:xfrm>
            <a:off x="5373223" y="3429000"/>
            <a:ext cx="121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Generative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Models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9AC477-4C9B-699B-5996-66362612DC0D}"/>
              </a:ext>
            </a:extLst>
          </p:cNvPr>
          <p:cNvGrpSpPr/>
          <p:nvPr/>
        </p:nvGrpSpPr>
        <p:grpSpPr>
          <a:xfrm flipH="1">
            <a:off x="4155062" y="983513"/>
            <a:ext cx="3920899" cy="1650027"/>
            <a:chOff x="979714" y="1921291"/>
            <a:chExt cx="9853693" cy="3628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6C37C31-CB2A-4C7B-9B92-3537D2084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1751"/>
            <a:stretch/>
          </p:blipFill>
          <p:spPr>
            <a:xfrm>
              <a:off x="979714" y="1921291"/>
              <a:ext cx="9853693" cy="3015417"/>
            </a:xfrm>
            <a:prstGeom prst="rect">
              <a:avLst/>
            </a:prstGeom>
          </p:spPr>
        </p:pic>
        <p:pic>
          <p:nvPicPr>
            <p:cNvPr id="11" name="Picture 2" descr="White noise - Wikipedia">
              <a:extLst>
                <a:ext uri="{FF2B5EF4-FFF2-40B4-BE49-F238E27FC236}">
                  <a16:creationId xmlns:a16="http://schemas.microsoft.com/office/drawing/2014/main" id="{1DFE67C2-D0A5-7B84-95FF-6296E04029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128"/>
            <a:stretch/>
          </p:blipFill>
          <p:spPr bwMode="auto">
            <a:xfrm>
              <a:off x="1713002" y="4923184"/>
              <a:ext cx="565493" cy="626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Stable Diffusion] DreamBooth trained my ...">
              <a:extLst>
                <a:ext uri="{FF2B5EF4-FFF2-40B4-BE49-F238E27FC236}">
                  <a16:creationId xmlns:a16="http://schemas.microsoft.com/office/drawing/2014/main" id="{32CBEBD4-88CA-E9AF-B14D-AB931E34D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780" y="4863306"/>
              <a:ext cx="629030" cy="686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D1F45C4-D8F3-AA69-4730-EC87CC411C3F}"/>
                </a:ext>
              </a:extLst>
            </p:cNvPr>
            <p:cNvSpPr/>
            <p:nvPr/>
          </p:nvSpPr>
          <p:spPr>
            <a:xfrm>
              <a:off x="2387790" y="5236029"/>
              <a:ext cx="7006582" cy="301954"/>
            </a:xfrm>
            <a:custGeom>
              <a:avLst/>
              <a:gdLst>
                <a:gd name="connsiteX0" fmla="*/ 0 w 8240485"/>
                <a:gd name="connsiteY0" fmla="*/ 108857 h 1002010"/>
                <a:gd name="connsiteX1" fmla="*/ 3341914 w 8240485"/>
                <a:gd name="connsiteY1" fmla="*/ 1001486 h 1002010"/>
                <a:gd name="connsiteX2" fmla="*/ 8240485 w 8240485"/>
                <a:gd name="connsiteY2" fmla="*/ 0 h 1002010"/>
                <a:gd name="connsiteX0" fmla="*/ 0 w 8182752"/>
                <a:gd name="connsiteY0" fmla="*/ 516956 h 1004643"/>
                <a:gd name="connsiteX1" fmla="*/ 3284181 w 8182752"/>
                <a:gd name="connsiteY1" fmla="*/ 1001486 h 1004643"/>
                <a:gd name="connsiteX2" fmla="*/ 8182752 w 8182752"/>
                <a:gd name="connsiteY2" fmla="*/ 0 h 1004643"/>
                <a:gd name="connsiteX0" fmla="*/ 0 w 7778622"/>
                <a:gd name="connsiteY0" fmla="*/ 0 h 603694"/>
                <a:gd name="connsiteX1" fmla="*/ 3284181 w 7778622"/>
                <a:gd name="connsiteY1" fmla="*/ 484530 h 603694"/>
                <a:gd name="connsiteX2" fmla="*/ 7778622 w 7778622"/>
                <a:gd name="connsiteY2" fmla="*/ 348708 h 603694"/>
                <a:gd name="connsiteX0" fmla="*/ 0 w 8290334"/>
                <a:gd name="connsiteY0" fmla="*/ 188574 h 676262"/>
                <a:gd name="connsiteX1" fmla="*/ 3284181 w 8290334"/>
                <a:gd name="connsiteY1" fmla="*/ 673104 h 676262"/>
                <a:gd name="connsiteX2" fmla="*/ 8290334 w 8290334"/>
                <a:gd name="connsiteY2" fmla="*/ 0 h 676262"/>
                <a:gd name="connsiteX0" fmla="*/ 0 w 8546190"/>
                <a:gd name="connsiteY0" fmla="*/ 0 h 643911"/>
                <a:gd name="connsiteX1" fmla="*/ 3284181 w 8546190"/>
                <a:gd name="connsiteY1" fmla="*/ 484530 h 643911"/>
                <a:gd name="connsiteX2" fmla="*/ 8546190 w 8546190"/>
                <a:gd name="connsiteY2" fmla="*/ 408406 h 643911"/>
                <a:gd name="connsiteX0" fmla="*/ 0 w 8546190"/>
                <a:gd name="connsiteY0" fmla="*/ 0 h 566002"/>
                <a:gd name="connsiteX1" fmla="*/ 3550271 w 8546190"/>
                <a:gd name="connsiteY1" fmla="*/ 100757 h 566002"/>
                <a:gd name="connsiteX2" fmla="*/ 8546190 w 8546190"/>
                <a:gd name="connsiteY2" fmla="*/ 408406 h 566002"/>
                <a:gd name="connsiteX0" fmla="*/ 0 w 8559487"/>
                <a:gd name="connsiteY0" fmla="*/ 0 h 325830"/>
                <a:gd name="connsiteX1" fmla="*/ 3550271 w 8559487"/>
                <a:gd name="connsiteY1" fmla="*/ 100757 h 325830"/>
                <a:gd name="connsiteX2" fmla="*/ 8559487 w 8559487"/>
                <a:gd name="connsiteY2" fmla="*/ 114744 h 3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59487" h="325830">
                  <a:moveTo>
                    <a:pt x="0" y="0"/>
                  </a:moveTo>
                  <a:cubicBezTo>
                    <a:pt x="984250" y="455386"/>
                    <a:pt x="2176857" y="118900"/>
                    <a:pt x="3550271" y="100757"/>
                  </a:cubicBezTo>
                  <a:cubicBezTo>
                    <a:pt x="4923685" y="82614"/>
                    <a:pt x="6796908" y="606415"/>
                    <a:pt x="8559487" y="114744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EAB3C6-F5F1-8743-752D-F36785E22A24}"/>
              </a:ext>
            </a:extLst>
          </p:cNvPr>
          <p:cNvCxnSpPr>
            <a:cxnSpLocks/>
          </p:cNvCxnSpPr>
          <p:nvPr/>
        </p:nvCxnSpPr>
        <p:spPr>
          <a:xfrm>
            <a:off x="8075961" y="5007014"/>
            <a:ext cx="932115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973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8EF2D4C-6F16-D9E7-3C45-F6367A8FA439}"/>
              </a:ext>
            </a:extLst>
          </p:cNvPr>
          <p:cNvSpPr/>
          <p:nvPr/>
        </p:nvSpPr>
        <p:spPr>
          <a:xfrm>
            <a:off x="3867666" y="140457"/>
            <a:ext cx="4495692" cy="2664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A13EFA-7F01-512D-D3CD-03EA3017790C}"/>
              </a:ext>
            </a:extLst>
          </p:cNvPr>
          <p:cNvCxnSpPr>
            <a:cxnSpLocks/>
          </p:cNvCxnSpPr>
          <p:nvPr/>
        </p:nvCxnSpPr>
        <p:spPr>
          <a:xfrm flipV="1">
            <a:off x="2659903" y="1595818"/>
            <a:ext cx="1169629" cy="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23C6DF-B3E3-152F-EBD5-A882BD98C40C}"/>
              </a:ext>
            </a:extLst>
          </p:cNvPr>
          <p:cNvSpPr txBox="1"/>
          <p:nvPr/>
        </p:nvSpPr>
        <p:spPr>
          <a:xfrm>
            <a:off x="1731190" y="1113910"/>
            <a:ext cx="1030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DAE9B6-71AD-66FA-1A6D-0982236BB3F4}"/>
              </a:ext>
            </a:extLst>
          </p:cNvPr>
          <p:cNvSpPr txBox="1"/>
          <p:nvPr/>
        </p:nvSpPr>
        <p:spPr>
          <a:xfrm>
            <a:off x="9217311" y="3428999"/>
            <a:ext cx="1938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Previously unseen,</a:t>
            </a:r>
          </a:p>
          <a:p>
            <a:pPr algn="ctr"/>
            <a:r>
              <a:rPr lang="en-US" dirty="0"/>
              <a:t>realistic data</a:t>
            </a:r>
          </a:p>
        </p:txBody>
      </p:sp>
      <p:pic>
        <p:nvPicPr>
          <p:cNvPr id="9" name="Picture 2" descr="VideoForensicsHQ Dataset | Papers With Code">
            <a:extLst>
              <a:ext uri="{FF2B5EF4-FFF2-40B4-BE49-F238E27FC236}">
                <a16:creationId xmlns:a16="http://schemas.microsoft.com/office/drawing/2014/main" id="{575FE2E4-2E57-88FD-06D8-C8FB733B4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09" y="1898740"/>
            <a:ext cx="2237014" cy="226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I can draw human faces with 93% of input pixels removed from training data.  Also, compared to originals drawn faces are different people. Because it  doesnt copy, it learns. : r/aiwars">
            <a:extLst>
              <a:ext uri="{FF2B5EF4-FFF2-40B4-BE49-F238E27FC236}">
                <a16:creationId xmlns:a16="http://schemas.microsoft.com/office/drawing/2014/main" id="{46B95E4C-5065-B0E8-3519-5115067C3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068300" y="4075331"/>
            <a:ext cx="2237014" cy="224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085C31C-C0DD-8DF0-722F-C8078C0D200E}"/>
              </a:ext>
            </a:extLst>
          </p:cNvPr>
          <p:cNvSpPr txBox="1"/>
          <p:nvPr/>
        </p:nvSpPr>
        <p:spPr>
          <a:xfrm>
            <a:off x="5381726" y="205446"/>
            <a:ext cx="121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Generative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Models</a:t>
            </a:r>
            <a:endParaRPr lang="en-US" dirty="0"/>
          </a:p>
        </p:txBody>
      </p:sp>
      <p:sp>
        <p:nvSpPr>
          <p:cNvPr id="266" name="Rounded Rectangle 265">
            <a:extLst>
              <a:ext uri="{FF2B5EF4-FFF2-40B4-BE49-F238E27FC236}">
                <a16:creationId xmlns:a16="http://schemas.microsoft.com/office/drawing/2014/main" id="{24D0E2D2-4D08-AC6A-0981-C4D79C09545B}"/>
              </a:ext>
            </a:extLst>
          </p:cNvPr>
          <p:cNvSpPr/>
          <p:nvPr/>
        </p:nvSpPr>
        <p:spPr>
          <a:xfrm>
            <a:off x="3867666" y="3343456"/>
            <a:ext cx="4495692" cy="2664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23319EB6-D4FD-16B1-9CB6-7E206873FE58}"/>
              </a:ext>
            </a:extLst>
          </p:cNvPr>
          <p:cNvSpPr txBox="1"/>
          <p:nvPr/>
        </p:nvSpPr>
        <p:spPr>
          <a:xfrm>
            <a:off x="5373223" y="3429000"/>
            <a:ext cx="121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Generative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Models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9AC477-4C9B-699B-5996-66362612DC0D}"/>
              </a:ext>
            </a:extLst>
          </p:cNvPr>
          <p:cNvGrpSpPr/>
          <p:nvPr/>
        </p:nvGrpSpPr>
        <p:grpSpPr>
          <a:xfrm flipH="1">
            <a:off x="4155062" y="983513"/>
            <a:ext cx="3920899" cy="1650027"/>
            <a:chOff x="979714" y="1921291"/>
            <a:chExt cx="9853693" cy="3628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6C37C31-CB2A-4C7B-9B92-3537D2084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1751"/>
            <a:stretch/>
          </p:blipFill>
          <p:spPr>
            <a:xfrm>
              <a:off x="979714" y="1921291"/>
              <a:ext cx="9853693" cy="3015417"/>
            </a:xfrm>
            <a:prstGeom prst="rect">
              <a:avLst/>
            </a:prstGeom>
          </p:spPr>
        </p:pic>
        <p:pic>
          <p:nvPicPr>
            <p:cNvPr id="11" name="Picture 2" descr="White noise - Wikipedia">
              <a:extLst>
                <a:ext uri="{FF2B5EF4-FFF2-40B4-BE49-F238E27FC236}">
                  <a16:creationId xmlns:a16="http://schemas.microsoft.com/office/drawing/2014/main" id="{1DFE67C2-D0A5-7B84-95FF-6296E04029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128"/>
            <a:stretch/>
          </p:blipFill>
          <p:spPr bwMode="auto">
            <a:xfrm>
              <a:off x="1713002" y="4923184"/>
              <a:ext cx="565493" cy="626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Stable Diffusion] DreamBooth trained my ...">
              <a:extLst>
                <a:ext uri="{FF2B5EF4-FFF2-40B4-BE49-F238E27FC236}">
                  <a16:creationId xmlns:a16="http://schemas.microsoft.com/office/drawing/2014/main" id="{32CBEBD4-88CA-E9AF-B14D-AB931E34D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780" y="4863306"/>
              <a:ext cx="629030" cy="686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D1F45C4-D8F3-AA69-4730-EC87CC411C3F}"/>
                </a:ext>
              </a:extLst>
            </p:cNvPr>
            <p:cNvSpPr/>
            <p:nvPr/>
          </p:nvSpPr>
          <p:spPr>
            <a:xfrm>
              <a:off x="2387790" y="5236029"/>
              <a:ext cx="7006582" cy="301954"/>
            </a:xfrm>
            <a:custGeom>
              <a:avLst/>
              <a:gdLst>
                <a:gd name="connsiteX0" fmla="*/ 0 w 8240485"/>
                <a:gd name="connsiteY0" fmla="*/ 108857 h 1002010"/>
                <a:gd name="connsiteX1" fmla="*/ 3341914 w 8240485"/>
                <a:gd name="connsiteY1" fmla="*/ 1001486 h 1002010"/>
                <a:gd name="connsiteX2" fmla="*/ 8240485 w 8240485"/>
                <a:gd name="connsiteY2" fmla="*/ 0 h 1002010"/>
                <a:gd name="connsiteX0" fmla="*/ 0 w 8182752"/>
                <a:gd name="connsiteY0" fmla="*/ 516956 h 1004643"/>
                <a:gd name="connsiteX1" fmla="*/ 3284181 w 8182752"/>
                <a:gd name="connsiteY1" fmla="*/ 1001486 h 1004643"/>
                <a:gd name="connsiteX2" fmla="*/ 8182752 w 8182752"/>
                <a:gd name="connsiteY2" fmla="*/ 0 h 1004643"/>
                <a:gd name="connsiteX0" fmla="*/ 0 w 7778622"/>
                <a:gd name="connsiteY0" fmla="*/ 0 h 603694"/>
                <a:gd name="connsiteX1" fmla="*/ 3284181 w 7778622"/>
                <a:gd name="connsiteY1" fmla="*/ 484530 h 603694"/>
                <a:gd name="connsiteX2" fmla="*/ 7778622 w 7778622"/>
                <a:gd name="connsiteY2" fmla="*/ 348708 h 603694"/>
                <a:gd name="connsiteX0" fmla="*/ 0 w 8290334"/>
                <a:gd name="connsiteY0" fmla="*/ 188574 h 676262"/>
                <a:gd name="connsiteX1" fmla="*/ 3284181 w 8290334"/>
                <a:gd name="connsiteY1" fmla="*/ 673104 h 676262"/>
                <a:gd name="connsiteX2" fmla="*/ 8290334 w 8290334"/>
                <a:gd name="connsiteY2" fmla="*/ 0 h 676262"/>
                <a:gd name="connsiteX0" fmla="*/ 0 w 8546190"/>
                <a:gd name="connsiteY0" fmla="*/ 0 h 643911"/>
                <a:gd name="connsiteX1" fmla="*/ 3284181 w 8546190"/>
                <a:gd name="connsiteY1" fmla="*/ 484530 h 643911"/>
                <a:gd name="connsiteX2" fmla="*/ 8546190 w 8546190"/>
                <a:gd name="connsiteY2" fmla="*/ 408406 h 643911"/>
                <a:gd name="connsiteX0" fmla="*/ 0 w 8546190"/>
                <a:gd name="connsiteY0" fmla="*/ 0 h 566002"/>
                <a:gd name="connsiteX1" fmla="*/ 3550271 w 8546190"/>
                <a:gd name="connsiteY1" fmla="*/ 100757 h 566002"/>
                <a:gd name="connsiteX2" fmla="*/ 8546190 w 8546190"/>
                <a:gd name="connsiteY2" fmla="*/ 408406 h 566002"/>
                <a:gd name="connsiteX0" fmla="*/ 0 w 8559487"/>
                <a:gd name="connsiteY0" fmla="*/ 0 h 325830"/>
                <a:gd name="connsiteX1" fmla="*/ 3550271 w 8559487"/>
                <a:gd name="connsiteY1" fmla="*/ 100757 h 325830"/>
                <a:gd name="connsiteX2" fmla="*/ 8559487 w 8559487"/>
                <a:gd name="connsiteY2" fmla="*/ 114744 h 3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59487" h="325830">
                  <a:moveTo>
                    <a:pt x="0" y="0"/>
                  </a:moveTo>
                  <a:cubicBezTo>
                    <a:pt x="984250" y="455386"/>
                    <a:pt x="2176857" y="118900"/>
                    <a:pt x="3550271" y="100757"/>
                  </a:cubicBezTo>
                  <a:cubicBezTo>
                    <a:pt x="4923685" y="82614"/>
                    <a:pt x="6796908" y="606415"/>
                    <a:pt x="8559487" y="114744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EAB3C6-F5F1-8743-752D-F36785E22A24}"/>
              </a:ext>
            </a:extLst>
          </p:cNvPr>
          <p:cNvCxnSpPr>
            <a:cxnSpLocks/>
          </p:cNvCxnSpPr>
          <p:nvPr/>
        </p:nvCxnSpPr>
        <p:spPr>
          <a:xfrm>
            <a:off x="8075961" y="5007014"/>
            <a:ext cx="932115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5422893-10FB-1FC8-4E99-FF8140ECDAFB}"/>
              </a:ext>
            </a:extLst>
          </p:cNvPr>
          <p:cNvGrpSpPr/>
          <p:nvPr/>
        </p:nvGrpSpPr>
        <p:grpSpPr>
          <a:xfrm flipH="1">
            <a:off x="4135550" y="4160875"/>
            <a:ext cx="3920899" cy="1650027"/>
            <a:chOff x="979714" y="1921291"/>
            <a:chExt cx="9853693" cy="3628078"/>
          </a:xfrm>
          <a:scene3d>
            <a:camera prst="orthographicFront">
              <a:rot lat="0" lon="10800000" rev="0"/>
            </a:camera>
            <a:lightRig rig="threePt" dir="t"/>
          </a:scene3d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EB3C8FB-2F91-1F1E-C910-17B0ACDB2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1751"/>
            <a:stretch/>
          </p:blipFill>
          <p:spPr>
            <a:xfrm>
              <a:off x="979714" y="1921291"/>
              <a:ext cx="9853693" cy="3015417"/>
            </a:xfrm>
            <a:prstGeom prst="rect">
              <a:avLst/>
            </a:prstGeom>
          </p:spPr>
        </p:pic>
        <p:pic>
          <p:nvPicPr>
            <p:cNvPr id="33" name="Picture 2" descr="White noise - Wikipedia">
              <a:extLst>
                <a:ext uri="{FF2B5EF4-FFF2-40B4-BE49-F238E27FC236}">
                  <a16:creationId xmlns:a16="http://schemas.microsoft.com/office/drawing/2014/main" id="{B8CA0D18-E308-C02D-6A2F-18EDC20196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128"/>
            <a:stretch/>
          </p:blipFill>
          <p:spPr bwMode="auto">
            <a:xfrm>
              <a:off x="1713002" y="4923184"/>
              <a:ext cx="565493" cy="626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Stable Diffusion] DreamBooth trained my ...">
              <a:extLst>
                <a:ext uri="{FF2B5EF4-FFF2-40B4-BE49-F238E27FC236}">
                  <a16:creationId xmlns:a16="http://schemas.microsoft.com/office/drawing/2014/main" id="{FAC3D9E9-02D1-89E4-0363-612691EADA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780" y="4863306"/>
              <a:ext cx="629030" cy="686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DA3A327-701D-E7AD-3C40-C695BC9440E8}"/>
                </a:ext>
              </a:extLst>
            </p:cNvPr>
            <p:cNvSpPr/>
            <p:nvPr/>
          </p:nvSpPr>
          <p:spPr>
            <a:xfrm>
              <a:off x="2387790" y="5236029"/>
              <a:ext cx="7006582" cy="301954"/>
            </a:xfrm>
            <a:custGeom>
              <a:avLst/>
              <a:gdLst>
                <a:gd name="connsiteX0" fmla="*/ 0 w 8240485"/>
                <a:gd name="connsiteY0" fmla="*/ 108857 h 1002010"/>
                <a:gd name="connsiteX1" fmla="*/ 3341914 w 8240485"/>
                <a:gd name="connsiteY1" fmla="*/ 1001486 h 1002010"/>
                <a:gd name="connsiteX2" fmla="*/ 8240485 w 8240485"/>
                <a:gd name="connsiteY2" fmla="*/ 0 h 1002010"/>
                <a:gd name="connsiteX0" fmla="*/ 0 w 8182752"/>
                <a:gd name="connsiteY0" fmla="*/ 516956 h 1004643"/>
                <a:gd name="connsiteX1" fmla="*/ 3284181 w 8182752"/>
                <a:gd name="connsiteY1" fmla="*/ 1001486 h 1004643"/>
                <a:gd name="connsiteX2" fmla="*/ 8182752 w 8182752"/>
                <a:gd name="connsiteY2" fmla="*/ 0 h 1004643"/>
                <a:gd name="connsiteX0" fmla="*/ 0 w 7778622"/>
                <a:gd name="connsiteY0" fmla="*/ 0 h 603694"/>
                <a:gd name="connsiteX1" fmla="*/ 3284181 w 7778622"/>
                <a:gd name="connsiteY1" fmla="*/ 484530 h 603694"/>
                <a:gd name="connsiteX2" fmla="*/ 7778622 w 7778622"/>
                <a:gd name="connsiteY2" fmla="*/ 348708 h 603694"/>
                <a:gd name="connsiteX0" fmla="*/ 0 w 8290334"/>
                <a:gd name="connsiteY0" fmla="*/ 188574 h 676262"/>
                <a:gd name="connsiteX1" fmla="*/ 3284181 w 8290334"/>
                <a:gd name="connsiteY1" fmla="*/ 673104 h 676262"/>
                <a:gd name="connsiteX2" fmla="*/ 8290334 w 8290334"/>
                <a:gd name="connsiteY2" fmla="*/ 0 h 676262"/>
                <a:gd name="connsiteX0" fmla="*/ 0 w 8546190"/>
                <a:gd name="connsiteY0" fmla="*/ 0 h 643911"/>
                <a:gd name="connsiteX1" fmla="*/ 3284181 w 8546190"/>
                <a:gd name="connsiteY1" fmla="*/ 484530 h 643911"/>
                <a:gd name="connsiteX2" fmla="*/ 8546190 w 8546190"/>
                <a:gd name="connsiteY2" fmla="*/ 408406 h 643911"/>
                <a:gd name="connsiteX0" fmla="*/ 0 w 8546190"/>
                <a:gd name="connsiteY0" fmla="*/ 0 h 566002"/>
                <a:gd name="connsiteX1" fmla="*/ 3550271 w 8546190"/>
                <a:gd name="connsiteY1" fmla="*/ 100757 h 566002"/>
                <a:gd name="connsiteX2" fmla="*/ 8546190 w 8546190"/>
                <a:gd name="connsiteY2" fmla="*/ 408406 h 566002"/>
                <a:gd name="connsiteX0" fmla="*/ 0 w 8559487"/>
                <a:gd name="connsiteY0" fmla="*/ 0 h 325830"/>
                <a:gd name="connsiteX1" fmla="*/ 3550271 w 8559487"/>
                <a:gd name="connsiteY1" fmla="*/ 100757 h 325830"/>
                <a:gd name="connsiteX2" fmla="*/ 8559487 w 8559487"/>
                <a:gd name="connsiteY2" fmla="*/ 114744 h 3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59487" h="325830">
                  <a:moveTo>
                    <a:pt x="0" y="0"/>
                  </a:moveTo>
                  <a:cubicBezTo>
                    <a:pt x="984250" y="455386"/>
                    <a:pt x="2176857" y="118900"/>
                    <a:pt x="3550271" y="100757"/>
                  </a:cubicBezTo>
                  <a:cubicBezTo>
                    <a:pt x="4923685" y="82614"/>
                    <a:pt x="6796908" y="606415"/>
                    <a:pt x="8559487" y="114744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834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66D36A-C9C9-7B0F-AEE0-79A8D893EF47}"/>
              </a:ext>
            </a:extLst>
          </p:cNvPr>
          <p:cNvSpPr/>
          <p:nvPr/>
        </p:nvSpPr>
        <p:spPr>
          <a:xfrm>
            <a:off x="282510" y="176494"/>
            <a:ext cx="1742234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Diffusion</a:t>
            </a:r>
          </a:p>
        </p:txBody>
      </p:sp>
    </p:spTree>
    <p:extLst>
      <p:ext uri="{BB962C8B-B14F-4D97-AF65-F5344CB8AC3E}">
        <p14:creationId xmlns:p14="http://schemas.microsoft.com/office/powerpoint/2010/main" val="1179568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396044-C872-018F-80D4-2A53C3CC8453}"/>
              </a:ext>
            </a:extLst>
          </p:cNvPr>
          <p:cNvSpPr/>
          <p:nvPr/>
        </p:nvSpPr>
        <p:spPr>
          <a:xfrm>
            <a:off x="282510" y="176494"/>
            <a:ext cx="1742234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Diffusion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E0118C-9B52-C84E-FCEA-3701206E554A}"/>
              </a:ext>
            </a:extLst>
          </p:cNvPr>
          <p:cNvGrpSpPr/>
          <p:nvPr/>
        </p:nvGrpSpPr>
        <p:grpSpPr>
          <a:xfrm>
            <a:off x="2815800" y="4207319"/>
            <a:ext cx="5900053" cy="2351073"/>
            <a:chOff x="881744" y="1328676"/>
            <a:chExt cx="10613566" cy="5213397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8D1580D-8D47-1D0F-8898-65EBD0BDB8FC}"/>
                </a:ext>
              </a:extLst>
            </p:cNvPr>
            <p:cNvSpPr/>
            <p:nvPr/>
          </p:nvSpPr>
          <p:spPr>
            <a:xfrm>
              <a:off x="881744" y="4049486"/>
              <a:ext cx="10232570" cy="2492587"/>
            </a:xfrm>
            <a:prstGeom prst="parallelogram">
              <a:avLst>
                <a:gd name="adj" fmla="val 9432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BAAEEF2-72D7-1575-17E5-45A279E08107}"/>
                </a:ext>
              </a:extLst>
            </p:cNvPr>
            <p:cNvSpPr/>
            <p:nvPr/>
          </p:nvSpPr>
          <p:spPr>
            <a:xfrm>
              <a:off x="4398691" y="599630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410B692-0251-3B27-1794-86CAD130AE71}"/>
                </a:ext>
              </a:extLst>
            </p:cNvPr>
            <p:cNvSpPr/>
            <p:nvPr/>
          </p:nvSpPr>
          <p:spPr>
            <a:xfrm>
              <a:off x="3282083" y="574493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428E71-A725-AF61-09D2-63FD33947E59}"/>
                </a:ext>
              </a:extLst>
            </p:cNvPr>
            <p:cNvSpPr/>
            <p:nvPr/>
          </p:nvSpPr>
          <p:spPr>
            <a:xfrm>
              <a:off x="3667762" y="580326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DE3474-CEAE-5A5B-FFD5-33615FC1A1F7}"/>
                </a:ext>
              </a:extLst>
            </p:cNvPr>
            <p:cNvSpPr/>
            <p:nvPr/>
          </p:nvSpPr>
          <p:spPr>
            <a:xfrm>
              <a:off x="2824018" y="5973446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00DA6C-459A-6655-A6D9-EACFA08C38A0}"/>
                </a:ext>
              </a:extLst>
            </p:cNvPr>
            <p:cNvSpPr/>
            <p:nvPr/>
          </p:nvSpPr>
          <p:spPr>
            <a:xfrm>
              <a:off x="6339674" y="6260592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15D793-0653-00B9-25BD-B94C63A52763}"/>
                </a:ext>
              </a:extLst>
            </p:cNvPr>
            <p:cNvSpPr/>
            <p:nvPr/>
          </p:nvSpPr>
          <p:spPr>
            <a:xfrm>
              <a:off x="6840880" y="6305430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436F06-6A80-5031-81A6-4FECCFEBFE6B}"/>
                </a:ext>
              </a:extLst>
            </p:cNvPr>
            <p:cNvSpPr/>
            <p:nvPr/>
          </p:nvSpPr>
          <p:spPr>
            <a:xfrm>
              <a:off x="3412711" y="6305430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7C3F73-876C-7157-7DA6-EF6CF8EDB041}"/>
                </a:ext>
              </a:extLst>
            </p:cNvPr>
            <p:cNvSpPr/>
            <p:nvPr/>
          </p:nvSpPr>
          <p:spPr>
            <a:xfrm>
              <a:off x="7406935" y="6234469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F8AD3C0-B441-1109-5372-A5A6BCFF82C6}"/>
                </a:ext>
              </a:extLst>
            </p:cNvPr>
            <p:cNvSpPr/>
            <p:nvPr/>
          </p:nvSpPr>
          <p:spPr>
            <a:xfrm>
              <a:off x="6940436" y="43978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E2CE6C8-E5ED-B4C7-B041-F47EC32F16B3}"/>
                </a:ext>
              </a:extLst>
            </p:cNvPr>
            <p:cNvSpPr/>
            <p:nvPr/>
          </p:nvSpPr>
          <p:spPr>
            <a:xfrm>
              <a:off x="7092836" y="45502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94039F1-2D54-7741-A200-B4B92BE43A2B}"/>
                </a:ext>
              </a:extLst>
            </p:cNvPr>
            <p:cNvSpPr/>
            <p:nvPr/>
          </p:nvSpPr>
          <p:spPr>
            <a:xfrm>
              <a:off x="6792686" y="4526643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777789-402D-7C1C-A686-66C01973CDB0}"/>
                </a:ext>
              </a:extLst>
            </p:cNvPr>
            <p:cNvSpPr/>
            <p:nvPr/>
          </p:nvSpPr>
          <p:spPr>
            <a:xfrm>
              <a:off x="9308181" y="4352109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2" descr="Lannyland Blog: How to find all the modes of a 3D probability distribution  surface">
              <a:extLst>
                <a:ext uri="{FF2B5EF4-FFF2-40B4-BE49-F238E27FC236}">
                  <a16:creationId xmlns:a16="http://schemas.microsoft.com/office/drawing/2014/main" id="{11B4D749-4869-F091-3E18-0F63102F7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44" y="1328676"/>
              <a:ext cx="10613566" cy="2492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67590C-66C8-564E-8BD7-881B06CEC599}"/>
              </a:ext>
            </a:extLst>
          </p:cNvPr>
          <p:cNvSpPr txBox="1"/>
          <p:nvPr/>
        </p:nvSpPr>
        <p:spPr>
          <a:xfrm>
            <a:off x="565246" y="1036684"/>
            <a:ext cx="1049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function                French physicist Paul Langevin showed how to draw samples from that function.       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61EB135-6762-DF7F-A0B3-26F216929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138" y="1007248"/>
            <a:ext cx="695830" cy="42820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52C3A81-6ECE-43B7-3906-491A8A8EBB6E}"/>
              </a:ext>
            </a:extLst>
          </p:cNvPr>
          <p:cNvGrpSpPr/>
          <p:nvPr/>
        </p:nvGrpSpPr>
        <p:grpSpPr>
          <a:xfrm>
            <a:off x="2813735" y="303440"/>
            <a:ext cx="5927969" cy="428203"/>
            <a:chOff x="2306071" y="299608"/>
            <a:chExt cx="5927969" cy="42820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8DDB50-CDAE-52C4-17B6-07EF1ADD8617}"/>
                </a:ext>
              </a:extLst>
            </p:cNvPr>
            <p:cNvSpPr txBox="1"/>
            <p:nvPr/>
          </p:nvSpPr>
          <p:spPr>
            <a:xfrm>
              <a:off x="2306071" y="328659"/>
              <a:ext cx="5927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Hard to learn                but can we sample from this function?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C4AE48C-9C40-9A2A-B7CF-6D8FD2AD3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3854" y="299608"/>
              <a:ext cx="695830" cy="428203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347EF03-C532-DA52-45F7-97340A1AA2C3}"/>
              </a:ext>
            </a:extLst>
          </p:cNvPr>
          <p:cNvSpPr txBox="1"/>
          <p:nvPr/>
        </p:nvSpPr>
        <p:spPr>
          <a:xfrm>
            <a:off x="804232" y="1583804"/>
            <a:ext cx="795006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 plain English, Langevin said:     </a:t>
            </a:r>
            <a:br>
              <a:rPr lang="en-US" sz="2000" dirty="0"/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Step 1. Start from a random initial location and do </a:t>
            </a:r>
            <a:r>
              <a:rPr lang="en-US" dirty="0">
                <a:solidFill>
                  <a:srgbClr val="C00000"/>
                </a:solidFill>
              </a:rPr>
              <a:t>some sort of gradient ascent on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Step 2. Repeat this for many many steps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Step 3. Wherever you end up, add that sample          in your sample set.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Step 4. Go to Step 1 if you have not yet collected N samples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3B02007-C309-8263-0BF7-CEC996815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356" y="3448981"/>
            <a:ext cx="4935653" cy="6962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540BE4-ECBD-E8B4-1F09-2E2066EF9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741" y="3571988"/>
            <a:ext cx="695830" cy="4282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9A3AD55-4144-CEE7-3B4C-A586FC669E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826" t="17236"/>
          <a:stretch/>
        </p:blipFill>
        <p:spPr>
          <a:xfrm>
            <a:off x="8564073" y="1910036"/>
            <a:ext cx="1131771" cy="3993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9AA1F35-7E5A-DC74-DF9B-9422D33B1F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201" t="17236" b="-1"/>
          <a:stretch/>
        </p:blipFill>
        <p:spPr>
          <a:xfrm>
            <a:off x="5283238" y="2458041"/>
            <a:ext cx="437011" cy="39936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103C98B-EB67-30A3-9501-8368D53200FC}"/>
              </a:ext>
            </a:extLst>
          </p:cNvPr>
          <p:cNvCxnSpPr>
            <a:cxnSpLocks/>
          </p:cNvCxnSpPr>
          <p:nvPr/>
        </p:nvCxnSpPr>
        <p:spPr>
          <a:xfrm>
            <a:off x="8557066" y="2297321"/>
            <a:ext cx="110583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88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396044-C872-018F-80D4-2A53C3CC8453}"/>
              </a:ext>
            </a:extLst>
          </p:cNvPr>
          <p:cNvSpPr/>
          <p:nvPr/>
        </p:nvSpPr>
        <p:spPr>
          <a:xfrm>
            <a:off x="282510" y="176494"/>
            <a:ext cx="1742234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Diffusion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61EB135-6762-DF7F-A0B3-26F216929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138" y="1007248"/>
            <a:ext cx="695830" cy="4282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DCBCE9-FF61-E02C-6660-C8041F537165}"/>
              </a:ext>
            </a:extLst>
          </p:cNvPr>
          <p:cNvSpPr txBox="1"/>
          <p:nvPr/>
        </p:nvSpPr>
        <p:spPr>
          <a:xfrm>
            <a:off x="804232" y="1583804"/>
            <a:ext cx="795006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 plain English, Langevin said:     </a:t>
            </a:r>
            <a:br>
              <a:rPr lang="en-US" sz="2000" dirty="0"/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Step 1. Start from a random initial location and do </a:t>
            </a:r>
            <a:r>
              <a:rPr lang="en-US" dirty="0">
                <a:solidFill>
                  <a:srgbClr val="C00000"/>
                </a:solidFill>
              </a:rPr>
              <a:t>some sort of gradient ascent on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Step 2. Repeat this for many many steps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Step 3. Wherever you end up, add that sample          in your sample set.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Step 4. Go to Step 1 if you have not yet collected N samples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C10F5DD-3C6F-0B85-3041-EDCAAACA6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356" y="3448981"/>
            <a:ext cx="4935653" cy="6962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0F6258B-C7D6-66D0-A17E-DA2A0D063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741" y="3571988"/>
            <a:ext cx="695830" cy="4282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023C700-F151-79FB-FC6F-AA868A1F062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7878" y="3928776"/>
            <a:ext cx="1611660" cy="418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24D40B6-72FA-0638-D15A-CDA71BC9BE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826" t="17236"/>
          <a:stretch/>
        </p:blipFill>
        <p:spPr>
          <a:xfrm>
            <a:off x="9783980" y="3395949"/>
            <a:ext cx="1131771" cy="3993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E38246C-B767-F8F7-F37B-94B7640B44B7}"/>
              </a:ext>
            </a:extLst>
          </p:cNvPr>
          <p:cNvSpPr txBox="1"/>
          <p:nvPr/>
        </p:nvSpPr>
        <p:spPr>
          <a:xfrm>
            <a:off x="6634410" y="3384932"/>
            <a:ext cx="32311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Note: This is gradient ascent 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And, the third term has a noise  </a:t>
            </a:r>
          </a:p>
          <a:p>
            <a:endParaRPr lang="en-US" dirty="0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F36F098F-784F-41DC-FABA-9D705D5C2391}"/>
              </a:ext>
            </a:extLst>
          </p:cNvPr>
          <p:cNvSpPr/>
          <p:nvPr/>
        </p:nvSpPr>
        <p:spPr>
          <a:xfrm>
            <a:off x="6107672" y="3387686"/>
            <a:ext cx="220337" cy="951676"/>
          </a:xfrm>
          <a:prstGeom prst="rightBrace">
            <a:avLst>
              <a:gd name="adj1" fmla="val 34822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64850D8-C850-BD32-2BAC-D73D9DBA54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826" t="17236"/>
          <a:stretch/>
        </p:blipFill>
        <p:spPr>
          <a:xfrm>
            <a:off x="8564073" y="1910036"/>
            <a:ext cx="1131771" cy="39936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6C29D15-6C46-8380-866D-D0D05A2D8F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201" t="17236" b="-1"/>
          <a:stretch/>
        </p:blipFill>
        <p:spPr>
          <a:xfrm>
            <a:off x="5283238" y="2458041"/>
            <a:ext cx="437011" cy="39936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F5FD9BE6-C126-968E-74DD-9F98AA046768}"/>
              </a:ext>
            </a:extLst>
          </p:cNvPr>
          <p:cNvGrpSpPr/>
          <p:nvPr/>
        </p:nvGrpSpPr>
        <p:grpSpPr>
          <a:xfrm>
            <a:off x="2813735" y="303440"/>
            <a:ext cx="5927969" cy="428203"/>
            <a:chOff x="2306071" y="299608"/>
            <a:chExt cx="5927969" cy="42820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707F0EF-AB9B-7F7A-8B9B-97837F3F0D8F}"/>
                </a:ext>
              </a:extLst>
            </p:cNvPr>
            <p:cNvSpPr txBox="1"/>
            <p:nvPr/>
          </p:nvSpPr>
          <p:spPr>
            <a:xfrm>
              <a:off x="2306071" y="328659"/>
              <a:ext cx="5927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Hard to learn                but can we sample from this function? 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4B5861A-8FCE-7C27-95EE-F113F4F70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3854" y="299608"/>
              <a:ext cx="695830" cy="4282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462E3E5-0F2F-148D-4A3D-F3DC5E2BDE3E}"/>
              </a:ext>
            </a:extLst>
          </p:cNvPr>
          <p:cNvSpPr txBox="1"/>
          <p:nvPr/>
        </p:nvSpPr>
        <p:spPr>
          <a:xfrm>
            <a:off x="565246" y="1036684"/>
            <a:ext cx="1049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function                French physicist Paul Langevin showed how to draw samples from that function.       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ADCC0A-9B99-40D0-368B-B554A01E61C7}"/>
              </a:ext>
            </a:extLst>
          </p:cNvPr>
          <p:cNvGrpSpPr/>
          <p:nvPr/>
        </p:nvGrpSpPr>
        <p:grpSpPr>
          <a:xfrm>
            <a:off x="2815800" y="4207319"/>
            <a:ext cx="5900053" cy="2351073"/>
            <a:chOff x="881744" y="1328676"/>
            <a:chExt cx="10613566" cy="5213397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96CDC8C-78DB-30E9-7BDE-B0997F02F0D5}"/>
                </a:ext>
              </a:extLst>
            </p:cNvPr>
            <p:cNvSpPr/>
            <p:nvPr/>
          </p:nvSpPr>
          <p:spPr>
            <a:xfrm>
              <a:off x="881744" y="4049486"/>
              <a:ext cx="10232570" cy="2492587"/>
            </a:xfrm>
            <a:prstGeom prst="parallelogram">
              <a:avLst>
                <a:gd name="adj" fmla="val 9432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114BA0F-787E-003D-A495-7AB93B1F2A43}"/>
                </a:ext>
              </a:extLst>
            </p:cNvPr>
            <p:cNvSpPr/>
            <p:nvPr/>
          </p:nvSpPr>
          <p:spPr>
            <a:xfrm>
              <a:off x="4398691" y="599630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D2E14E-37D8-11CD-1859-922936B8407F}"/>
                </a:ext>
              </a:extLst>
            </p:cNvPr>
            <p:cNvSpPr/>
            <p:nvPr/>
          </p:nvSpPr>
          <p:spPr>
            <a:xfrm>
              <a:off x="3282083" y="574493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684530A-4BD7-3237-5446-9392306233DF}"/>
                </a:ext>
              </a:extLst>
            </p:cNvPr>
            <p:cNvSpPr/>
            <p:nvPr/>
          </p:nvSpPr>
          <p:spPr>
            <a:xfrm>
              <a:off x="3667762" y="580326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0ACD221-142C-4C80-6677-93FCAA0BF8CF}"/>
                </a:ext>
              </a:extLst>
            </p:cNvPr>
            <p:cNvSpPr/>
            <p:nvPr/>
          </p:nvSpPr>
          <p:spPr>
            <a:xfrm>
              <a:off x="2824018" y="5973446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3AA116C-E3C8-1048-387D-07C448EA8401}"/>
                </a:ext>
              </a:extLst>
            </p:cNvPr>
            <p:cNvSpPr/>
            <p:nvPr/>
          </p:nvSpPr>
          <p:spPr>
            <a:xfrm>
              <a:off x="6339674" y="6260592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5732EEC-FEAB-2B09-8A18-84A63046A359}"/>
                </a:ext>
              </a:extLst>
            </p:cNvPr>
            <p:cNvSpPr/>
            <p:nvPr/>
          </p:nvSpPr>
          <p:spPr>
            <a:xfrm>
              <a:off x="6840880" y="6305430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354DB68-7306-A552-C2E6-7C993465BD78}"/>
                </a:ext>
              </a:extLst>
            </p:cNvPr>
            <p:cNvSpPr/>
            <p:nvPr/>
          </p:nvSpPr>
          <p:spPr>
            <a:xfrm>
              <a:off x="3412711" y="6305430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079DD7-0746-3EFF-831B-EC6F5A80B363}"/>
                </a:ext>
              </a:extLst>
            </p:cNvPr>
            <p:cNvSpPr/>
            <p:nvPr/>
          </p:nvSpPr>
          <p:spPr>
            <a:xfrm>
              <a:off x="7406935" y="6234469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BBC96F-4F6F-2CCA-424C-4007F9A57173}"/>
                </a:ext>
              </a:extLst>
            </p:cNvPr>
            <p:cNvSpPr/>
            <p:nvPr/>
          </p:nvSpPr>
          <p:spPr>
            <a:xfrm>
              <a:off x="6940436" y="43978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8653C54-C377-0185-FFD7-80A2315C0BB9}"/>
                </a:ext>
              </a:extLst>
            </p:cNvPr>
            <p:cNvSpPr/>
            <p:nvPr/>
          </p:nvSpPr>
          <p:spPr>
            <a:xfrm>
              <a:off x="7092836" y="45502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ECB72D6-E8B9-B090-9AF6-C6DC453F358D}"/>
                </a:ext>
              </a:extLst>
            </p:cNvPr>
            <p:cNvSpPr/>
            <p:nvPr/>
          </p:nvSpPr>
          <p:spPr>
            <a:xfrm>
              <a:off x="6792686" y="4526643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32C7BC-3504-2F6E-117B-3B730949FD10}"/>
                </a:ext>
              </a:extLst>
            </p:cNvPr>
            <p:cNvSpPr/>
            <p:nvPr/>
          </p:nvSpPr>
          <p:spPr>
            <a:xfrm>
              <a:off x="9308181" y="4352109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" descr="Lannyland Blog: How to find all the modes of a 3D probability distribution  surface">
              <a:extLst>
                <a:ext uri="{FF2B5EF4-FFF2-40B4-BE49-F238E27FC236}">
                  <a16:creationId xmlns:a16="http://schemas.microsoft.com/office/drawing/2014/main" id="{D67819FD-43F3-8B4F-0EFE-97E20D275B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44" y="1328676"/>
              <a:ext cx="10613566" cy="2492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CA3C43-BAB1-2567-EEE6-E03B19541341}"/>
              </a:ext>
            </a:extLst>
          </p:cNvPr>
          <p:cNvCxnSpPr>
            <a:cxnSpLocks/>
          </p:cNvCxnSpPr>
          <p:nvPr/>
        </p:nvCxnSpPr>
        <p:spPr>
          <a:xfrm>
            <a:off x="8557066" y="2297321"/>
            <a:ext cx="110583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029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396044-C872-018F-80D4-2A53C3CC8453}"/>
              </a:ext>
            </a:extLst>
          </p:cNvPr>
          <p:cNvSpPr/>
          <p:nvPr/>
        </p:nvSpPr>
        <p:spPr>
          <a:xfrm>
            <a:off x="282510" y="176494"/>
            <a:ext cx="1742234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Diffusion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61EB135-6762-DF7F-A0B3-26F216929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138" y="1007248"/>
            <a:ext cx="695830" cy="4282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DCBCE9-FF61-E02C-6660-C8041F537165}"/>
              </a:ext>
            </a:extLst>
          </p:cNvPr>
          <p:cNvSpPr txBox="1"/>
          <p:nvPr/>
        </p:nvSpPr>
        <p:spPr>
          <a:xfrm>
            <a:off x="804232" y="1583804"/>
            <a:ext cx="795006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 plain English, Langevin said:     </a:t>
            </a:r>
            <a:br>
              <a:rPr lang="en-US" sz="2000" dirty="0"/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Step 1. Start from a random initial location and do </a:t>
            </a:r>
            <a:r>
              <a:rPr lang="en-US" dirty="0">
                <a:solidFill>
                  <a:srgbClr val="C00000"/>
                </a:solidFill>
              </a:rPr>
              <a:t>some sort of gradient ascent on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Step 2. Repeat this for many many steps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Step 3. Wherever you end up, add that sample          in your sample set.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Step 4. Go to Step 1 if you have not yet collected N samples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C10F5DD-3C6F-0B85-3041-EDCAAACA6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356" y="3448981"/>
            <a:ext cx="4935653" cy="6962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0F6258B-C7D6-66D0-A17E-DA2A0D063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741" y="3571988"/>
            <a:ext cx="695830" cy="4282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023C700-F151-79FB-FC6F-AA868A1F062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7878" y="3928776"/>
            <a:ext cx="1611660" cy="418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24D40B6-72FA-0638-D15A-CDA71BC9BE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826" t="17236"/>
          <a:stretch/>
        </p:blipFill>
        <p:spPr>
          <a:xfrm>
            <a:off x="9783980" y="3395949"/>
            <a:ext cx="1131771" cy="3993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E38246C-B767-F8F7-F37B-94B7640B44B7}"/>
              </a:ext>
            </a:extLst>
          </p:cNvPr>
          <p:cNvSpPr txBox="1"/>
          <p:nvPr/>
        </p:nvSpPr>
        <p:spPr>
          <a:xfrm>
            <a:off x="6634410" y="3384932"/>
            <a:ext cx="32311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Note: This is gradient ascent 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And, the third term has a noise  </a:t>
            </a:r>
          </a:p>
          <a:p>
            <a:endParaRPr lang="en-US" dirty="0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F36F098F-784F-41DC-FABA-9D705D5C2391}"/>
              </a:ext>
            </a:extLst>
          </p:cNvPr>
          <p:cNvSpPr/>
          <p:nvPr/>
        </p:nvSpPr>
        <p:spPr>
          <a:xfrm>
            <a:off x="6107672" y="3387686"/>
            <a:ext cx="220337" cy="951676"/>
          </a:xfrm>
          <a:prstGeom prst="rightBrace">
            <a:avLst>
              <a:gd name="adj1" fmla="val 34822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64850D8-C850-BD32-2BAC-D73D9DBA54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826" t="17236"/>
          <a:stretch/>
        </p:blipFill>
        <p:spPr>
          <a:xfrm>
            <a:off x="8564073" y="1910036"/>
            <a:ext cx="1131771" cy="39936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6C29D15-6C46-8380-866D-D0D05A2D8F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201" t="17236" b="-1"/>
          <a:stretch/>
        </p:blipFill>
        <p:spPr>
          <a:xfrm>
            <a:off x="5283238" y="2458041"/>
            <a:ext cx="437011" cy="39936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ADBC420-4E74-357E-7160-C2723FD50F20}"/>
              </a:ext>
            </a:extLst>
          </p:cNvPr>
          <p:cNvSpPr txBox="1"/>
          <p:nvPr/>
        </p:nvSpPr>
        <p:spPr>
          <a:xfrm>
            <a:off x="6775026" y="6118016"/>
            <a:ext cx="309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But how do I get the </a:t>
            </a:r>
            <a:r>
              <a:rPr lang="en-US" sz="2000" dirty="0">
                <a:solidFill>
                  <a:srgbClr val="C00000"/>
                </a:solidFill>
              </a:rPr>
              <a:t>score</a:t>
            </a:r>
            <a:r>
              <a:rPr lang="en-US" sz="2000" dirty="0"/>
              <a:t>?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FD9BE6-C126-968E-74DD-9F98AA046768}"/>
              </a:ext>
            </a:extLst>
          </p:cNvPr>
          <p:cNvGrpSpPr/>
          <p:nvPr/>
        </p:nvGrpSpPr>
        <p:grpSpPr>
          <a:xfrm>
            <a:off x="2813735" y="303440"/>
            <a:ext cx="5927969" cy="428203"/>
            <a:chOff x="2306071" y="299608"/>
            <a:chExt cx="5927969" cy="42820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707F0EF-AB9B-7F7A-8B9B-97837F3F0D8F}"/>
                </a:ext>
              </a:extLst>
            </p:cNvPr>
            <p:cNvSpPr txBox="1"/>
            <p:nvPr/>
          </p:nvSpPr>
          <p:spPr>
            <a:xfrm>
              <a:off x="2306071" y="328659"/>
              <a:ext cx="5927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Hard to learn                but can we sample from this function? 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4B5861A-8FCE-7C27-95EE-F113F4F70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3854" y="299608"/>
              <a:ext cx="695830" cy="4282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462E3E5-0F2F-148D-4A3D-F3DC5E2BDE3E}"/>
              </a:ext>
            </a:extLst>
          </p:cNvPr>
          <p:cNvSpPr txBox="1"/>
          <p:nvPr/>
        </p:nvSpPr>
        <p:spPr>
          <a:xfrm>
            <a:off x="565246" y="1036684"/>
            <a:ext cx="1049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function                French physicist Paul Langevin showed how to draw samples from that function.        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F39312-37B2-400F-A302-EB49DB31C974}"/>
              </a:ext>
            </a:extLst>
          </p:cNvPr>
          <p:cNvCxnSpPr>
            <a:cxnSpLocks/>
          </p:cNvCxnSpPr>
          <p:nvPr/>
        </p:nvCxnSpPr>
        <p:spPr>
          <a:xfrm>
            <a:off x="8557066" y="2297321"/>
            <a:ext cx="110583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BA98120C-C491-5D65-88FB-7F2168901C7D}"/>
              </a:ext>
            </a:extLst>
          </p:cNvPr>
          <p:cNvGrpSpPr/>
          <p:nvPr/>
        </p:nvGrpSpPr>
        <p:grpSpPr>
          <a:xfrm>
            <a:off x="3043873" y="4938468"/>
            <a:ext cx="8307715" cy="1136184"/>
            <a:chOff x="3043873" y="4938468"/>
            <a:chExt cx="8307715" cy="1136184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570416B-F9B1-5EE5-6EEC-61D54E14DF42}"/>
                </a:ext>
              </a:extLst>
            </p:cNvPr>
            <p:cNvSpPr/>
            <p:nvPr/>
          </p:nvSpPr>
          <p:spPr>
            <a:xfrm>
              <a:off x="6220556" y="4938468"/>
              <a:ext cx="1344559" cy="44046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075D36-EA1F-2EE9-08F5-00B74A2E4A90}"/>
                </a:ext>
              </a:extLst>
            </p:cNvPr>
            <p:cNvSpPr txBox="1"/>
            <p:nvPr/>
          </p:nvSpPr>
          <p:spPr>
            <a:xfrm>
              <a:off x="3043873" y="4938468"/>
              <a:ext cx="78881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So bottom line:       If I can get                         ,  then I can get samples from 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EAE43B2-456F-C507-B1C5-AE6EF383F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507" r="43289"/>
            <a:stretch/>
          </p:blipFill>
          <p:spPr>
            <a:xfrm>
              <a:off x="10656577" y="4938468"/>
              <a:ext cx="695011" cy="440465"/>
            </a:xfrm>
            <a:prstGeom prst="rect">
              <a:avLst/>
            </a:prstGeom>
          </p:spPr>
        </p:pic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9D9C1FA-3DE5-8A91-FF17-B542CA8C053F}"/>
                </a:ext>
              </a:extLst>
            </p:cNvPr>
            <p:cNvSpPr/>
            <p:nvPr/>
          </p:nvSpPr>
          <p:spPr>
            <a:xfrm rot="3164078">
              <a:off x="6328130" y="5590515"/>
              <a:ext cx="522790" cy="45719"/>
            </a:xfrm>
            <a:custGeom>
              <a:avLst/>
              <a:gdLst>
                <a:gd name="connsiteX0" fmla="*/ 0 w 8240485"/>
                <a:gd name="connsiteY0" fmla="*/ 108857 h 1002010"/>
                <a:gd name="connsiteX1" fmla="*/ 3341914 w 8240485"/>
                <a:gd name="connsiteY1" fmla="*/ 1001486 h 1002010"/>
                <a:gd name="connsiteX2" fmla="*/ 8240485 w 8240485"/>
                <a:gd name="connsiteY2" fmla="*/ 0 h 1002010"/>
                <a:gd name="connsiteX0" fmla="*/ 0 w 8182752"/>
                <a:gd name="connsiteY0" fmla="*/ 516956 h 1004643"/>
                <a:gd name="connsiteX1" fmla="*/ 3284181 w 8182752"/>
                <a:gd name="connsiteY1" fmla="*/ 1001486 h 1004643"/>
                <a:gd name="connsiteX2" fmla="*/ 8182752 w 8182752"/>
                <a:gd name="connsiteY2" fmla="*/ 0 h 1004643"/>
                <a:gd name="connsiteX0" fmla="*/ 0 w 7778622"/>
                <a:gd name="connsiteY0" fmla="*/ 0 h 603694"/>
                <a:gd name="connsiteX1" fmla="*/ 3284181 w 7778622"/>
                <a:gd name="connsiteY1" fmla="*/ 484530 h 603694"/>
                <a:gd name="connsiteX2" fmla="*/ 7778622 w 7778622"/>
                <a:gd name="connsiteY2" fmla="*/ 348708 h 603694"/>
                <a:gd name="connsiteX0" fmla="*/ 0 w 8290334"/>
                <a:gd name="connsiteY0" fmla="*/ 188574 h 676262"/>
                <a:gd name="connsiteX1" fmla="*/ 3284181 w 8290334"/>
                <a:gd name="connsiteY1" fmla="*/ 673104 h 676262"/>
                <a:gd name="connsiteX2" fmla="*/ 8290334 w 8290334"/>
                <a:gd name="connsiteY2" fmla="*/ 0 h 6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90334" h="676262">
                  <a:moveTo>
                    <a:pt x="0" y="188574"/>
                  </a:moveTo>
                  <a:cubicBezTo>
                    <a:pt x="984250" y="643960"/>
                    <a:pt x="1910767" y="691247"/>
                    <a:pt x="3284181" y="673104"/>
                  </a:cubicBezTo>
                  <a:cubicBezTo>
                    <a:pt x="4657595" y="654961"/>
                    <a:pt x="6527755" y="491671"/>
                    <a:pt x="8290334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C67AE2-B305-FE45-D954-B0D886E1DAAD}"/>
                </a:ext>
              </a:extLst>
            </p:cNvPr>
            <p:cNvSpPr txBox="1"/>
            <p:nvPr/>
          </p:nvSpPr>
          <p:spPr>
            <a:xfrm>
              <a:off x="6765995" y="5705320"/>
              <a:ext cx="2169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Called </a:t>
              </a:r>
              <a:r>
                <a:rPr lang="en-US" dirty="0">
                  <a:solidFill>
                    <a:srgbClr val="C00000"/>
                  </a:solidFill>
                </a:rPr>
                <a:t>Score function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E7A4C61-42D5-5F02-3250-98CB4FF0B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46757" y="5006210"/>
              <a:ext cx="1292156" cy="335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012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66D36A-C9C9-7B0F-AEE0-79A8D893EF47}"/>
              </a:ext>
            </a:extLst>
          </p:cNvPr>
          <p:cNvSpPr/>
          <p:nvPr/>
        </p:nvSpPr>
        <p:spPr>
          <a:xfrm>
            <a:off x="282510" y="176494"/>
            <a:ext cx="1742234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Diffusion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9925C8-947C-79ED-BB70-DAB5E3896570}"/>
              </a:ext>
            </a:extLst>
          </p:cNvPr>
          <p:cNvGrpSpPr/>
          <p:nvPr/>
        </p:nvGrpSpPr>
        <p:grpSpPr>
          <a:xfrm>
            <a:off x="3487141" y="2286176"/>
            <a:ext cx="5217718" cy="2215101"/>
            <a:chOff x="3736819" y="1938248"/>
            <a:chExt cx="5217718" cy="2215101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53AA89FD-3500-35F5-938A-6D1D8F5E8236}"/>
                </a:ext>
              </a:extLst>
            </p:cNvPr>
            <p:cNvSpPr/>
            <p:nvPr/>
          </p:nvSpPr>
          <p:spPr>
            <a:xfrm>
              <a:off x="3736819" y="1938248"/>
              <a:ext cx="5217718" cy="2215101"/>
            </a:xfrm>
            <a:prstGeom prst="parallelogram">
              <a:avLst>
                <a:gd name="adj" fmla="val 74557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A1313D-1125-2BAC-86E2-8EDEE93C5156}"/>
                </a:ext>
              </a:extLst>
            </p:cNvPr>
            <p:cNvSpPr/>
            <p:nvPr/>
          </p:nvSpPr>
          <p:spPr>
            <a:xfrm>
              <a:off x="5343917" y="3560881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115F6F9-AEC1-4245-FDC5-5A3186A63E5D}"/>
                </a:ext>
              </a:extLst>
            </p:cNvPr>
            <p:cNvSpPr/>
            <p:nvPr/>
          </p:nvSpPr>
          <p:spPr>
            <a:xfrm>
              <a:off x="4823290" y="3349454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A4D0F5-1BF6-A346-EBF3-337E57515741}"/>
                </a:ext>
              </a:extLst>
            </p:cNvPr>
            <p:cNvSpPr/>
            <p:nvPr/>
          </p:nvSpPr>
          <p:spPr>
            <a:xfrm>
              <a:off x="5003116" y="3398515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7C4585E-61DA-78A8-A878-E25D5AE10BA3}"/>
                </a:ext>
              </a:extLst>
            </p:cNvPr>
            <p:cNvSpPr/>
            <p:nvPr/>
          </p:nvSpPr>
          <p:spPr>
            <a:xfrm>
              <a:off x="4609714" y="3541654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CE665B2-E3DF-E8CA-150D-20C8CCB176C5}"/>
                </a:ext>
              </a:extLst>
            </p:cNvPr>
            <p:cNvSpPr/>
            <p:nvPr/>
          </p:nvSpPr>
          <p:spPr>
            <a:xfrm>
              <a:off x="6248915" y="3783172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3985E2F-685E-A62E-B2D6-B322D6A9E66A}"/>
                </a:ext>
              </a:extLst>
            </p:cNvPr>
            <p:cNvSpPr/>
            <p:nvPr/>
          </p:nvSpPr>
          <p:spPr>
            <a:xfrm>
              <a:off x="6482606" y="3820885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8F622DE-C1F3-9A7F-6AB3-4D30FFDD44FE}"/>
                </a:ext>
              </a:extLst>
            </p:cNvPr>
            <p:cNvSpPr/>
            <p:nvPr/>
          </p:nvSpPr>
          <p:spPr>
            <a:xfrm>
              <a:off x="4884196" y="3820885"/>
              <a:ext cx="215798" cy="6812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2379B3F-B422-6862-452D-162D348EDA1E}"/>
                </a:ext>
              </a:extLst>
            </p:cNvPr>
            <p:cNvSpPr/>
            <p:nvPr/>
          </p:nvSpPr>
          <p:spPr>
            <a:xfrm>
              <a:off x="6746533" y="3761200"/>
              <a:ext cx="215798" cy="6812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46FF35-066D-6F70-0ED3-F617E6220960}"/>
                </a:ext>
              </a:extLst>
            </p:cNvPr>
            <p:cNvSpPr/>
            <p:nvPr/>
          </p:nvSpPr>
          <p:spPr>
            <a:xfrm>
              <a:off x="6563227" y="2209252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E11AF2-1C51-80C0-FD6A-2BF4B74FB626}"/>
                </a:ext>
              </a:extLst>
            </p:cNvPr>
            <p:cNvSpPr/>
            <p:nvPr/>
          </p:nvSpPr>
          <p:spPr>
            <a:xfrm>
              <a:off x="6634285" y="2337435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54FE7A5-40E4-C254-E218-A734D19646E9}"/>
                </a:ext>
              </a:extLst>
            </p:cNvPr>
            <p:cNvSpPr/>
            <p:nvPr/>
          </p:nvSpPr>
          <p:spPr>
            <a:xfrm>
              <a:off x="6374592" y="2317598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CEC3C55-A576-4DD6-0C89-73FF3A5AD7E1}"/>
                </a:ext>
              </a:extLst>
            </p:cNvPr>
            <p:cNvSpPr/>
            <p:nvPr/>
          </p:nvSpPr>
          <p:spPr>
            <a:xfrm>
              <a:off x="7667206" y="2170798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992E721-C7C5-94CA-E33A-1CB60A55FA53}"/>
                </a:ext>
              </a:extLst>
            </p:cNvPr>
            <p:cNvSpPr/>
            <p:nvPr/>
          </p:nvSpPr>
          <p:spPr>
            <a:xfrm>
              <a:off x="4658545" y="3363742"/>
              <a:ext cx="2296886" cy="526554"/>
            </a:xfrm>
            <a:custGeom>
              <a:avLst/>
              <a:gdLst>
                <a:gd name="connsiteX0" fmla="*/ 0 w 2253343"/>
                <a:gd name="connsiteY0" fmla="*/ 283041 h 522585"/>
                <a:gd name="connsiteX1" fmla="*/ 228600 w 2253343"/>
                <a:gd name="connsiteY1" fmla="*/ 13 h 522585"/>
                <a:gd name="connsiteX2" fmla="*/ 838200 w 2253343"/>
                <a:gd name="connsiteY2" fmla="*/ 272155 h 522585"/>
                <a:gd name="connsiteX3" fmla="*/ 1992085 w 2253343"/>
                <a:gd name="connsiteY3" fmla="*/ 522527 h 522585"/>
                <a:gd name="connsiteX4" fmla="*/ 2253343 w 2253343"/>
                <a:gd name="connsiteY4" fmla="*/ 250384 h 522585"/>
                <a:gd name="connsiteX5" fmla="*/ 2253343 w 2253343"/>
                <a:gd name="connsiteY5" fmla="*/ 250384 h 522585"/>
                <a:gd name="connsiteX0" fmla="*/ 0 w 2296886"/>
                <a:gd name="connsiteY0" fmla="*/ 493838 h 526554"/>
                <a:gd name="connsiteX1" fmla="*/ 272143 w 2296886"/>
                <a:gd name="connsiteY1" fmla="*/ 3982 h 526554"/>
                <a:gd name="connsiteX2" fmla="*/ 881743 w 2296886"/>
                <a:gd name="connsiteY2" fmla="*/ 276124 h 526554"/>
                <a:gd name="connsiteX3" fmla="*/ 2035628 w 2296886"/>
                <a:gd name="connsiteY3" fmla="*/ 526496 h 526554"/>
                <a:gd name="connsiteX4" fmla="*/ 2296886 w 2296886"/>
                <a:gd name="connsiteY4" fmla="*/ 254353 h 526554"/>
                <a:gd name="connsiteX5" fmla="*/ 2296886 w 2296886"/>
                <a:gd name="connsiteY5" fmla="*/ 254353 h 52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6886" h="526554">
                  <a:moveTo>
                    <a:pt x="0" y="493838"/>
                  </a:moveTo>
                  <a:cubicBezTo>
                    <a:pt x="44450" y="353231"/>
                    <a:pt x="125186" y="40268"/>
                    <a:pt x="272143" y="3982"/>
                  </a:cubicBezTo>
                  <a:cubicBezTo>
                    <a:pt x="419100" y="-32304"/>
                    <a:pt x="587829" y="189038"/>
                    <a:pt x="881743" y="276124"/>
                  </a:cubicBezTo>
                  <a:cubicBezTo>
                    <a:pt x="1175657" y="363210"/>
                    <a:pt x="1799771" y="530124"/>
                    <a:pt x="2035628" y="526496"/>
                  </a:cubicBezTo>
                  <a:cubicBezTo>
                    <a:pt x="2271485" y="522868"/>
                    <a:pt x="2296886" y="254353"/>
                    <a:pt x="2296886" y="254353"/>
                  </a:cubicBezTo>
                  <a:lnTo>
                    <a:pt x="2296886" y="254353"/>
                  </a:lnTo>
                </a:path>
              </a:pathLst>
            </a:custGeom>
            <a:noFill/>
            <a:ln w="368300">
              <a:solidFill>
                <a:srgbClr val="7F7F7F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803CE41-D6FF-51B8-D353-CACDA4ACFF8E}"/>
              </a:ext>
            </a:extLst>
          </p:cNvPr>
          <p:cNvGrpSpPr/>
          <p:nvPr/>
        </p:nvGrpSpPr>
        <p:grpSpPr>
          <a:xfrm>
            <a:off x="7229174" y="2286176"/>
            <a:ext cx="5217718" cy="2215101"/>
            <a:chOff x="6868953" y="1938248"/>
            <a:chExt cx="5217718" cy="2215101"/>
          </a:xfrm>
        </p:grpSpPr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FAC88D46-7119-5791-6ABB-2AFBD0716F2A}"/>
                </a:ext>
              </a:extLst>
            </p:cNvPr>
            <p:cNvSpPr/>
            <p:nvPr/>
          </p:nvSpPr>
          <p:spPr>
            <a:xfrm>
              <a:off x="6868953" y="1938248"/>
              <a:ext cx="5217718" cy="2215101"/>
            </a:xfrm>
            <a:prstGeom prst="parallelogram">
              <a:avLst>
                <a:gd name="adj" fmla="val 74557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2B26CAE-5737-5BC1-5081-813E62A3ABF7}"/>
                </a:ext>
              </a:extLst>
            </p:cNvPr>
            <p:cNvSpPr/>
            <p:nvPr/>
          </p:nvSpPr>
          <p:spPr>
            <a:xfrm>
              <a:off x="8461763" y="3560881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EB7994A-0268-844E-6F6D-0F8D6BE803CE}"/>
                </a:ext>
              </a:extLst>
            </p:cNvPr>
            <p:cNvSpPr/>
            <p:nvPr/>
          </p:nvSpPr>
          <p:spPr>
            <a:xfrm>
              <a:off x="7941136" y="3349454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8EBA9F5-7B2C-B0F1-B9D0-816E65E9BF4B}"/>
                </a:ext>
              </a:extLst>
            </p:cNvPr>
            <p:cNvSpPr/>
            <p:nvPr/>
          </p:nvSpPr>
          <p:spPr>
            <a:xfrm>
              <a:off x="8120962" y="3398515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4C47E21-26E5-FEA6-E6BF-B21195CAD340}"/>
                </a:ext>
              </a:extLst>
            </p:cNvPr>
            <p:cNvSpPr/>
            <p:nvPr/>
          </p:nvSpPr>
          <p:spPr>
            <a:xfrm>
              <a:off x="7727560" y="3541654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27B42A4-569B-B176-6086-57629D2ABACC}"/>
                </a:ext>
              </a:extLst>
            </p:cNvPr>
            <p:cNvSpPr/>
            <p:nvPr/>
          </p:nvSpPr>
          <p:spPr>
            <a:xfrm>
              <a:off x="9366761" y="3783172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07EC557-0DF1-43BB-4702-68F778055A57}"/>
                </a:ext>
              </a:extLst>
            </p:cNvPr>
            <p:cNvSpPr/>
            <p:nvPr/>
          </p:nvSpPr>
          <p:spPr>
            <a:xfrm>
              <a:off x="9600452" y="3820885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7A8479F-CAE1-89B5-52BF-8AD863775063}"/>
                </a:ext>
              </a:extLst>
            </p:cNvPr>
            <p:cNvSpPr/>
            <p:nvPr/>
          </p:nvSpPr>
          <p:spPr>
            <a:xfrm>
              <a:off x="8002042" y="3820885"/>
              <a:ext cx="215798" cy="6812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73591D-81F5-892B-E4B1-4ADAB9D3E312}"/>
                </a:ext>
              </a:extLst>
            </p:cNvPr>
            <p:cNvSpPr/>
            <p:nvPr/>
          </p:nvSpPr>
          <p:spPr>
            <a:xfrm>
              <a:off x="9864379" y="3761200"/>
              <a:ext cx="215798" cy="6812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16D4063-ACB2-4310-6D0F-260CA1A136EE}"/>
                </a:ext>
              </a:extLst>
            </p:cNvPr>
            <p:cNvSpPr/>
            <p:nvPr/>
          </p:nvSpPr>
          <p:spPr>
            <a:xfrm>
              <a:off x="9681073" y="2209252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269750-0BDC-AAD4-8E5A-BF11736118F5}"/>
                </a:ext>
              </a:extLst>
            </p:cNvPr>
            <p:cNvSpPr/>
            <p:nvPr/>
          </p:nvSpPr>
          <p:spPr>
            <a:xfrm>
              <a:off x="9752131" y="2337435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45AEE81-D559-0F1F-B291-1C60CC340C0E}"/>
                </a:ext>
              </a:extLst>
            </p:cNvPr>
            <p:cNvSpPr/>
            <p:nvPr/>
          </p:nvSpPr>
          <p:spPr>
            <a:xfrm>
              <a:off x="9492438" y="2317598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3EE25DB-9707-358C-3BDC-271E84C1B5B4}"/>
                </a:ext>
              </a:extLst>
            </p:cNvPr>
            <p:cNvSpPr/>
            <p:nvPr/>
          </p:nvSpPr>
          <p:spPr>
            <a:xfrm>
              <a:off x="10785052" y="2170798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F29E1CB-EC02-9B63-0846-906A826EA0CA}"/>
                </a:ext>
              </a:extLst>
            </p:cNvPr>
            <p:cNvSpPr/>
            <p:nvPr/>
          </p:nvSpPr>
          <p:spPr>
            <a:xfrm>
              <a:off x="7776391" y="3363742"/>
              <a:ext cx="2296886" cy="526554"/>
            </a:xfrm>
            <a:custGeom>
              <a:avLst/>
              <a:gdLst>
                <a:gd name="connsiteX0" fmla="*/ 0 w 2253343"/>
                <a:gd name="connsiteY0" fmla="*/ 283041 h 522585"/>
                <a:gd name="connsiteX1" fmla="*/ 228600 w 2253343"/>
                <a:gd name="connsiteY1" fmla="*/ 13 h 522585"/>
                <a:gd name="connsiteX2" fmla="*/ 838200 w 2253343"/>
                <a:gd name="connsiteY2" fmla="*/ 272155 h 522585"/>
                <a:gd name="connsiteX3" fmla="*/ 1992085 w 2253343"/>
                <a:gd name="connsiteY3" fmla="*/ 522527 h 522585"/>
                <a:gd name="connsiteX4" fmla="*/ 2253343 w 2253343"/>
                <a:gd name="connsiteY4" fmla="*/ 250384 h 522585"/>
                <a:gd name="connsiteX5" fmla="*/ 2253343 w 2253343"/>
                <a:gd name="connsiteY5" fmla="*/ 250384 h 522585"/>
                <a:gd name="connsiteX0" fmla="*/ 0 w 2296886"/>
                <a:gd name="connsiteY0" fmla="*/ 493838 h 526554"/>
                <a:gd name="connsiteX1" fmla="*/ 272143 w 2296886"/>
                <a:gd name="connsiteY1" fmla="*/ 3982 h 526554"/>
                <a:gd name="connsiteX2" fmla="*/ 881743 w 2296886"/>
                <a:gd name="connsiteY2" fmla="*/ 276124 h 526554"/>
                <a:gd name="connsiteX3" fmla="*/ 2035628 w 2296886"/>
                <a:gd name="connsiteY3" fmla="*/ 526496 h 526554"/>
                <a:gd name="connsiteX4" fmla="*/ 2296886 w 2296886"/>
                <a:gd name="connsiteY4" fmla="*/ 254353 h 526554"/>
                <a:gd name="connsiteX5" fmla="*/ 2296886 w 2296886"/>
                <a:gd name="connsiteY5" fmla="*/ 254353 h 52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6886" h="526554">
                  <a:moveTo>
                    <a:pt x="0" y="493838"/>
                  </a:moveTo>
                  <a:cubicBezTo>
                    <a:pt x="44450" y="353231"/>
                    <a:pt x="125186" y="40268"/>
                    <a:pt x="272143" y="3982"/>
                  </a:cubicBezTo>
                  <a:cubicBezTo>
                    <a:pt x="419100" y="-32304"/>
                    <a:pt x="587829" y="189038"/>
                    <a:pt x="881743" y="276124"/>
                  </a:cubicBezTo>
                  <a:cubicBezTo>
                    <a:pt x="1175657" y="363210"/>
                    <a:pt x="1799771" y="530124"/>
                    <a:pt x="2035628" y="526496"/>
                  </a:cubicBezTo>
                  <a:cubicBezTo>
                    <a:pt x="2271485" y="522868"/>
                    <a:pt x="2296886" y="254353"/>
                    <a:pt x="2296886" y="254353"/>
                  </a:cubicBezTo>
                  <a:lnTo>
                    <a:pt x="2296886" y="254353"/>
                  </a:lnTo>
                </a:path>
              </a:pathLst>
            </a:custGeom>
            <a:noFill/>
            <a:ln w="368300">
              <a:solidFill>
                <a:srgbClr val="7F7F7F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9DB28B8-F51F-6115-ADC0-00B89746FD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4686" y="3609777"/>
              <a:ext cx="3000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73A1B9-DC95-675C-0F31-34A9C1435E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1860" y="3829323"/>
              <a:ext cx="272037" cy="5968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0B40019-CA06-D64F-BF8D-CE3BE3265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3842" y="3629004"/>
              <a:ext cx="0" cy="20002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90BACE6A-37C0-8BF4-13A0-038911B8934A}"/>
              </a:ext>
            </a:extLst>
          </p:cNvPr>
          <p:cNvSpPr/>
          <p:nvPr/>
        </p:nvSpPr>
        <p:spPr>
          <a:xfrm>
            <a:off x="-232370" y="2286176"/>
            <a:ext cx="5217718" cy="2215101"/>
          </a:xfrm>
          <a:prstGeom prst="parallelogram">
            <a:avLst>
              <a:gd name="adj" fmla="val 7455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E9451AF-D798-C43E-5A0E-4F5B18057F5C}"/>
              </a:ext>
            </a:extLst>
          </p:cNvPr>
          <p:cNvSpPr/>
          <p:nvPr/>
        </p:nvSpPr>
        <p:spPr>
          <a:xfrm>
            <a:off x="1360440" y="3908809"/>
            <a:ext cx="215798" cy="681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E978C56-C9AD-5DB5-90BB-956EE6ADB822}"/>
              </a:ext>
            </a:extLst>
          </p:cNvPr>
          <p:cNvSpPr/>
          <p:nvPr/>
        </p:nvSpPr>
        <p:spPr>
          <a:xfrm>
            <a:off x="839813" y="3697382"/>
            <a:ext cx="215798" cy="681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67BFF16-A0D1-F4E7-8082-E207CD771AE8}"/>
              </a:ext>
            </a:extLst>
          </p:cNvPr>
          <p:cNvSpPr/>
          <p:nvPr/>
        </p:nvSpPr>
        <p:spPr>
          <a:xfrm>
            <a:off x="1019639" y="3746443"/>
            <a:ext cx="215798" cy="681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65F600-8974-B6AF-F5E1-6AA527DD3F19}"/>
              </a:ext>
            </a:extLst>
          </p:cNvPr>
          <p:cNvSpPr/>
          <p:nvPr/>
        </p:nvSpPr>
        <p:spPr>
          <a:xfrm>
            <a:off x="626237" y="3889582"/>
            <a:ext cx="215798" cy="681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AF98A34-EB3D-6ACC-D3D4-84D2C98A72B4}"/>
              </a:ext>
            </a:extLst>
          </p:cNvPr>
          <p:cNvSpPr/>
          <p:nvPr/>
        </p:nvSpPr>
        <p:spPr>
          <a:xfrm>
            <a:off x="2265438" y="4131100"/>
            <a:ext cx="215798" cy="681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CBD256B-71EB-575A-EEFB-E5654A1FC77E}"/>
              </a:ext>
            </a:extLst>
          </p:cNvPr>
          <p:cNvSpPr/>
          <p:nvPr/>
        </p:nvSpPr>
        <p:spPr>
          <a:xfrm>
            <a:off x="2499129" y="4168813"/>
            <a:ext cx="215798" cy="681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7B146A9-D701-EB41-5091-9BC001B57D25}"/>
              </a:ext>
            </a:extLst>
          </p:cNvPr>
          <p:cNvSpPr/>
          <p:nvPr/>
        </p:nvSpPr>
        <p:spPr>
          <a:xfrm>
            <a:off x="900719" y="4168813"/>
            <a:ext cx="215798" cy="681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3E66A41-B07F-28A0-2B60-DEAAE53816F8}"/>
              </a:ext>
            </a:extLst>
          </p:cNvPr>
          <p:cNvSpPr/>
          <p:nvPr/>
        </p:nvSpPr>
        <p:spPr>
          <a:xfrm>
            <a:off x="2763056" y="4109128"/>
            <a:ext cx="215798" cy="681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598E1D9-FEB5-287C-C876-D3884C9A705D}"/>
              </a:ext>
            </a:extLst>
          </p:cNvPr>
          <p:cNvSpPr/>
          <p:nvPr/>
        </p:nvSpPr>
        <p:spPr>
          <a:xfrm>
            <a:off x="2579750" y="2557180"/>
            <a:ext cx="147393" cy="8242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4B80CBB-87D6-0DDC-69DE-0B0739CCEC32}"/>
              </a:ext>
            </a:extLst>
          </p:cNvPr>
          <p:cNvSpPr/>
          <p:nvPr/>
        </p:nvSpPr>
        <p:spPr>
          <a:xfrm>
            <a:off x="2650808" y="2685363"/>
            <a:ext cx="147393" cy="8242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54D7353-9046-C660-49EA-C46A9991D6D2}"/>
              </a:ext>
            </a:extLst>
          </p:cNvPr>
          <p:cNvSpPr/>
          <p:nvPr/>
        </p:nvSpPr>
        <p:spPr>
          <a:xfrm>
            <a:off x="2391115" y="2665526"/>
            <a:ext cx="147393" cy="8242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D66C264-C61A-6CB2-297D-F17D6739F56F}"/>
              </a:ext>
            </a:extLst>
          </p:cNvPr>
          <p:cNvSpPr/>
          <p:nvPr/>
        </p:nvSpPr>
        <p:spPr>
          <a:xfrm>
            <a:off x="3683729" y="2518726"/>
            <a:ext cx="147393" cy="8242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2145867-9FB4-7D61-99B8-83FC21CCC1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7180" y="3127305"/>
            <a:ext cx="1467934" cy="36923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22CC32A-1655-09A6-27D4-5FC2AC878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9801" y="1948864"/>
            <a:ext cx="260228" cy="28625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D9AF979-EDAA-08A7-CA16-4E21BC2D6E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046"/>
          <a:stretch/>
        </p:blipFill>
        <p:spPr>
          <a:xfrm>
            <a:off x="1818886" y="3052613"/>
            <a:ext cx="1189822" cy="51532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B4F25326-6ED3-FF8B-F563-65F63EB7464F}"/>
              </a:ext>
            </a:extLst>
          </p:cNvPr>
          <p:cNvSpPr txBox="1"/>
          <p:nvPr/>
        </p:nvSpPr>
        <p:spPr>
          <a:xfrm>
            <a:off x="5045639" y="3130536"/>
            <a:ext cx="88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Noisify</a:t>
            </a:r>
            <a:r>
              <a:rPr lang="en-US" dirty="0"/>
              <a:t>: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DD7795E-6952-320F-5809-63A9BA1423AA}"/>
              </a:ext>
            </a:extLst>
          </p:cNvPr>
          <p:cNvSpPr txBox="1"/>
          <p:nvPr/>
        </p:nvSpPr>
        <p:spPr>
          <a:xfrm>
            <a:off x="8929883" y="3122021"/>
            <a:ext cx="208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we denoise      ?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42F8F06C-8BA9-B7CF-97CF-BB09162EA2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1145" r="76253"/>
          <a:stretch/>
        </p:blipFill>
        <p:spPr>
          <a:xfrm>
            <a:off x="10448065" y="3171784"/>
            <a:ext cx="348597" cy="32808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29AA4C3-4B2E-C8D6-2F55-D589E233AD3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4707" y="4664804"/>
            <a:ext cx="3200400" cy="4572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34C3D49D-5405-DB33-2647-3790D6658C07}"/>
              </a:ext>
            </a:extLst>
          </p:cNvPr>
          <p:cNvSpPr txBox="1"/>
          <p:nvPr/>
        </p:nvSpPr>
        <p:spPr>
          <a:xfrm>
            <a:off x="9360686" y="5521437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is this?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DBE8108-637D-0E11-1589-869F6C2CD430}"/>
              </a:ext>
            </a:extLst>
          </p:cNvPr>
          <p:cNvSpPr txBox="1"/>
          <p:nvPr/>
        </p:nvSpPr>
        <p:spPr>
          <a:xfrm>
            <a:off x="1527467" y="6142341"/>
            <a:ext cx="8943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My goodness !!   </a:t>
            </a:r>
            <a:r>
              <a:rPr lang="en-US" sz="2000" dirty="0">
                <a:solidFill>
                  <a:srgbClr val="C00000"/>
                </a:solidFill>
              </a:rPr>
              <a:t>Score function is a denoiser</a:t>
            </a:r>
            <a:r>
              <a:rPr lang="en-US" sz="2000" dirty="0"/>
              <a:t>, so if I train a Denoiser, I have the score.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5C5A8D8B-50F4-33B8-D8E3-23E4B2A65895}"/>
              </a:ext>
            </a:extLst>
          </p:cNvPr>
          <p:cNvSpPr/>
          <p:nvPr/>
        </p:nvSpPr>
        <p:spPr>
          <a:xfrm rot="16200000">
            <a:off x="9962385" y="4599909"/>
            <a:ext cx="175988" cy="1371345"/>
          </a:xfrm>
          <a:prstGeom prst="leftBrace">
            <a:avLst>
              <a:gd name="adj1" fmla="val 5233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3EDE4D5-B0BE-D0A5-A15A-3A1A97B8E830}"/>
              </a:ext>
            </a:extLst>
          </p:cNvPr>
          <p:cNvSpPr txBox="1"/>
          <p:nvPr/>
        </p:nvSpPr>
        <p:spPr>
          <a:xfrm>
            <a:off x="9037782" y="1014474"/>
            <a:ext cx="309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But how do I get the </a:t>
            </a:r>
            <a:r>
              <a:rPr lang="en-US" sz="2000" dirty="0">
                <a:solidFill>
                  <a:srgbClr val="C00000"/>
                </a:solidFill>
              </a:rPr>
              <a:t>score</a:t>
            </a:r>
            <a:r>
              <a:rPr lang="en-US" sz="2000" dirty="0"/>
              <a:t>? 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96D6FF8-18C4-2F20-24DA-8930DF7C83D7}"/>
              </a:ext>
            </a:extLst>
          </p:cNvPr>
          <p:cNvGrpSpPr/>
          <p:nvPr/>
        </p:nvGrpSpPr>
        <p:grpSpPr>
          <a:xfrm>
            <a:off x="2710753" y="256707"/>
            <a:ext cx="8307715" cy="1136184"/>
            <a:chOff x="3043873" y="4938468"/>
            <a:chExt cx="8307715" cy="1136184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F7CDD33-981B-8A46-5254-734E007D35A5}"/>
                </a:ext>
              </a:extLst>
            </p:cNvPr>
            <p:cNvSpPr/>
            <p:nvPr/>
          </p:nvSpPr>
          <p:spPr>
            <a:xfrm>
              <a:off x="6220556" y="4938468"/>
              <a:ext cx="1344559" cy="44046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8798434-B574-5D82-0CC1-6C408726CAF4}"/>
                </a:ext>
              </a:extLst>
            </p:cNvPr>
            <p:cNvSpPr txBox="1"/>
            <p:nvPr/>
          </p:nvSpPr>
          <p:spPr>
            <a:xfrm>
              <a:off x="3043873" y="4938468"/>
              <a:ext cx="78881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So bottom line:       If I can get                         ,  then I can get samples from 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073A5F1-D30B-63FD-19AE-94AD7667F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3507" r="43289"/>
            <a:stretch/>
          </p:blipFill>
          <p:spPr>
            <a:xfrm>
              <a:off x="10656577" y="4938468"/>
              <a:ext cx="695011" cy="440465"/>
            </a:xfrm>
            <a:prstGeom prst="rect">
              <a:avLst/>
            </a:prstGeom>
          </p:spPr>
        </p:pic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DECFFA7-297F-BC9A-9CB8-C9646AC17697}"/>
                </a:ext>
              </a:extLst>
            </p:cNvPr>
            <p:cNvSpPr/>
            <p:nvPr/>
          </p:nvSpPr>
          <p:spPr>
            <a:xfrm rot="3164078">
              <a:off x="6328130" y="5590515"/>
              <a:ext cx="522790" cy="45719"/>
            </a:xfrm>
            <a:custGeom>
              <a:avLst/>
              <a:gdLst>
                <a:gd name="connsiteX0" fmla="*/ 0 w 8240485"/>
                <a:gd name="connsiteY0" fmla="*/ 108857 h 1002010"/>
                <a:gd name="connsiteX1" fmla="*/ 3341914 w 8240485"/>
                <a:gd name="connsiteY1" fmla="*/ 1001486 h 1002010"/>
                <a:gd name="connsiteX2" fmla="*/ 8240485 w 8240485"/>
                <a:gd name="connsiteY2" fmla="*/ 0 h 1002010"/>
                <a:gd name="connsiteX0" fmla="*/ 0 w 8182752"/>
                <a:gd name="connsiteY0" fmla="*/ 516956 h 1004643"/>
                <a:gd name="connsiteX1" fmla="*/ 3284181 w 8182752"/>
                <a:gd name="connsiteY1" fmla="*/ 1001486 h 1004643"/>
                <a:gd name="connsiteX2" fmla="*/ 8182752 w 8182752"/>
                <a:gd name="connsiteY2" fmla="*/ 0 h 1004643"/>
                <a:gd name="connsiteX0" fmla="*/ 0 w 7778622"/>
                <a:gd name="connsiteY0" fmla="*/ 0 h 603694"/>
                <a:gd name="connsiteX1" fmla="*/ 3284181 w 7778622"/>
                <a:gd name="connsiteY1" fmla="*/ 484530 h 603694"/>
                <a:gd name="connsiteX2" fmla="*/ 7778622 w 7778622"/>
                <a:gd name="connsiteY2" fmla="*/ 348708 h 603694"/>
                <a:gd name="connsiteX0" fmla="*/ 0 w 8290334"/>
                <a:gd name="connsiteY0" fmla="*/ 188574 h 676262"/>
                <a:gd name="connsiteX1" fmla="*/ 3284181 w 8290334"/>
                <a:gd name="connsiteY1" fmla="*/ 673104 h 676262"/>
                <a:gd name="connsiteX2" fmla="*/ 8290334 w 8290334"/>
                <a:gd name="connsiteY2" fmla="*/ 0 h 6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90334" h="676262">
                  <a:moveTo>
                    <a:pt x="0" y="188574"/>
                  </a:moveTo>
                  <a:cubicBezTo>
                    <a:pt x="984250" y="643960"/>
                    <a:pt x="1910767" y="691247"/>
                    <a:pt x="3284181" y="673104"/>
                  </a:cubicBezTo>
                  <a:cubicBezTo>
                    <a:pt x="4657595" y="654961"/>
                    <a:pt x="6527755" y="491671"/>
                    <a:pt x="8290334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7892F7A-37EA-F14F-5D84-2F487CCA1D1D}"/>
                </a:ext>
              </a:extLst>
            </p:cNvPr>
            <p:cNvSpPr txBox="1"/>
            <p:nvPr/>
          </p:nvSpPr>
          <p:spPr>
            <a:xfrm>
              <a:off x="6765995" y="5705320"/>
              <a:ext cx="2169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Called </a:t>
              </a:r>
              <a:r>
                <a:rPr lang="en-US" dirty="0">
                  <a:solidFill>
                    <a:srgbClr val="C00000"/>
                  </a:solidFill>
                </a:rPr>
                <a:t>Score function</a:t>
              </a:r>
            </a:p>
          </p:txBody>
        </p: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D786A0E0-7D25-2130-952E-5536EFFA0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46757" y="5006210"/>
              <a:ext cx="1292156" cy="335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8546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Gentle Introduction to Vector Databases | Weaviate">
            <a:extLst>
              <a:ext uri="{FF2B5EF4-FFF2-40B4-BE49-F238E27FC236}">
                <a16:creationId xmlns:a16="http://schemas.microsoft.com/office/drawing/2014/main" id="{26473A88-02C9-7992-4915-34B1407E4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9"/>
          <a:stretch/>
        </p:blipFill>
        <p:spPr bwMode="auto">
          <a:xfrm>
            <a:off x="5788969" y="748453"/>
            <a:ext cx="6147658" cy="604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286390-7D66-B38A-399D-4A299C1FA1B9}"/>
              </a:ext>
            </a:extLst>
          </p:cNvPr>
          <p:cNvSpPr txBox="1"/>
          <p:nvPr/>
        </p:nvSpPr>
        <p:spPr>
          <a:xfrm>
            <a:off x="391886" y="348343"/>
            <a:ext cx="5189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Images are points in high dimensional space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464BA-A352-0A50-4A4B-1DC89719DC0D}"/>
              </a:ext>
            </a:extLst>
          </p:cNvPr>
          <p:cNvSpPr txBox="1"/>
          <p:nvPr/>
        </p:nvSpPr>
        <p:spPr>
          <a:xfrm>
            <a:off x="391886" y="748453"/>
            <a:ext cx="412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But such data are extremely sparse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ED8521-333E-DF88-8A1A-592AB5E8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999" y="287334"/>
            <a:ext cx="2312237" cy="4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01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66D36A-C9C9-7B0F-AEE0-79A8D893EF47}"/>
              </a:ext>
            </a:extLst>
          </p:cNvPr>
          <p:cNvSpPr/>
          <p:nvPr/>
        </p:nvSpPr>
        <p:spPr>
          <a:xfrm>
            <a:off x="282510" y="176494"/>
            <a:ext cx="1742234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Diffusion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F4BACA9-E8AF-07A1-47AA-42BB972B03F2}"/>
              </a:ext>
            </a:extLst>
          </p:cNvPr>
          <p:cNvGrpSpPr/>
          <p:nvPr/>
        </p:nvGrpSpPr>
        <p:grpSpPr>
          <a:xfrm>
            <a:off x="-156393" y="3644109"/>
            <a:ext cx="12722795" cy="3107818"/>
            <a:chOff x="-156393" y="3644109"/>
            <a:chExt cx="12722795" cy="310781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B08B6B-F9D9-8C24-16F0-A862EA537F96}"/>
                </a:ext>
              </a:extLst>
            </p:cNvPr>
            <p:cNvGrpSpPr/>
            <p:nvPr/>
          </p:nvGrpSpPr>
          <p:grpSpPr>
            <a:xfrm>
              <a:off x="7348684" y="3644109"/>
              <a:ext cx="5217718" cy="2215101"/>
              <a:chOff x="6868953" y="1938248"/>
              <a:chExt cx="5217718" cy="2215101"/>
            </a:xfrm>
          </p:grpSpPr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2213A09-E187-E2FD-7406-10378012544C}"/>
                  </a:ext>
                </a:extLst>
              </p:cNvPr>
              <p:cNvSpPr/>
              <p:nvPr/>
            </p:nvSpPr>
            <p:spPr>
              <a:xfrm>
                <a:off x="6868953" y="1938248"/>
                <a:ext cx="5217718" cy="2215101"/>
              </a:xfrm>
              <a:prstGeom prst="parallelogram">
                <a:avLst>
                  <a:gd name="adj" fmla="val 7455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87B4EB2-C2F0-7260-42EB-9803A61BF181}"/>
                  </a:ext>
                </a:extLst>
              </p:cNvPr>
              <p:cNvSpPr/>
              <p:nvPr/>
            </p:nvSpPr>
            <p:spPr>
              <a:xfrm>
                <a:off x="8461763" y="3560881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368C8E1-EAC7-BDD1-55E2-4209B8EA6130}"/>
                  </a:ext>
                </a:extLst>
              </p:cNvPr>
              <p:cNvSpPr/>
              <p:nvPr/>
            </p:nvSpPr>
            <p:spPr>
              <a:xfrm>
                <a:off x="7941136" y="3349454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1416C7A-66CF-6786-222A-38CE7E557B66}"/>
                  </a:ext>
                </a:extLst>
              </p:cNvPr>
              <p:cNvSpPr/>
              <p:nvPr/>
            </p:nvSpPr>
            <p:spPr>
              <a:xfrm>
                <a:off x="8120962" y="3398515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8A14F41-E3E3-85A7-6563-FB236A4A879B}"/>
                  </a:ext>
                </a:extLst>
              </p:cNvPr>
              <p:cNvSpPr/>
              <p:nvPr/>
            </p:nvSpPr>
            <p:spPr>
              <a:xfrm>
                <a:off x="7727560" y="3541654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C0AD2E5-F28E-0451-7B9E-401AE85A31B9}"/>
                  </a:ext>
                </a:extLst>
              </p:cNvPr>
              <p:cNvSpPr/>
              <p:nvPr/>
            </p:nvSpPr>
            <p:spPr>
              <a:xfrm>
                <a:off x="9366761" y="3783172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A4860D2-7722-F676-45DC-74EAEF21873D}"/>
                  </a:ext>
                </a:extLst>
              </p:cNvPr>
              <p:cNvSpPr/>
              <p:nvPr/>
            </p:nvSpPr>
            <p:spPr>
              <a:xfrm>
                <a:off x="9600452" y="3820885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A5BC6F1-9DFF-FE90-457D-BDC418979BB4}"/>
                  </a:ext>
                </a:extLst>
              </p:cNvPr>
              <p:cNvSpPr/>
              <p:nvPr/>
            </p:nvSpPr>
            <p:spPr>
              <a:xfrm>
                <a:off x="8002042" y="3820885"/>
                <a:ext cx="215798" cy="6812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64DA198-FD73-7E80-7C4C-A9D17E27032B}"/>
                  </a:ext>
                </a:extLst>
              </p:cNvPr>
              <p:cNvSpPr/>
              <p:nvPr/>
            </p:nvSpPr>
            <p:spPr>
              <a:xfrm>
                <a:off x="9864379" y="3761200"/>
                <a:ext cx="215798" cy="6812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7FBD973-3427-D826-A027-0231BBA1C262}"/>
                  </a:ext>
                </a:extLst>
              </p:cNvPr>
              <p:cNvSpPr/>
              <p:nvPr/>
            </p:nvSpPr>
            <p:spPr>
              <a:xfrm>
                <a:off x="9681073" y="2209252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610AEDD-BB85-9FAE-4610-84AB9EE10B39}"/>
                  </a:ext>
                </a:extLst>
              </p:cNvPr>
              <p:cNvSpPr/>
              <p:nvPr/>
            </p:nvSpPr>
            <p:spPr>
              <a:xfrm>
                <a:off x="9752131" y="2337435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A3B928D-D1A8-BCC1-6B89-C19FBBB4D9A8}"/>
                  </a:ext>
                </a:extLst>
              </p:cNvPr>
              <p:cNvSpPr/>
              <p:nvPr/>
            </p:nvSpPr>
            <p:spPr>
              <a:xfrm>
                <a:off x="9492438" y="2317598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5ABCECDD-4C67-776C-5A7D-E56527502AD5}"/>
                  </a:ext>
                </a:extLst>
              </p:cNvPr>
              <p:cNvSpPr/>
              <p:nvPr/>
            </p:nvSpPr>
            <p:spPr>
              <a:xfrm>
                <a:off x="10785052" y="2170798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542855EB-E78A-8DB7-DD3E-C32581FEFF40}"/>
                  </a:ext>
                </a:extLst>
              </p:cNvPr>
              <p:cNvSpPr/>
              <p:nvPr/>
            </p:nvSpPr>
            <p:spPr>
              <a:xfrm>
                <a:off x="7776391" y="3363742"/>
                <a:ext cx="2296886" cy="526554"/>
              </a:xfrm>
              <a:custGeom>
                <a:avLst/>
                <a:gdLst>
                  <a:gd name="connsiteX0" fmla="*/ 0 w 2253343"/>
                  <a:gd name="connsiteY0" fmla="*/ 283041 h 522585"/>
                  <a:gd name="connsiteX1" fmla="*/ 228600 w 2253343"/>
                  <a:gd name="connsiteY1" fmla="*/ 13 h 522585"/>
                  <a:gd name="connsiteX2" fmla="*/ 838200 w 2253343"/>
                  <a:gd name="connsiteY2" fmla="*/ 272155 h 522585"/>
                  <a:gd name="connsiteX3" fmla="*/ 1992085 w 2253343"/>
                  <a:gd name="connsiteY3" fmla="*/ 522527 h 522585"/>
                  <a:gd name="connsiteX4" fmla="*/ 2253343 w 2253343"/>
                  <a:gd name="connsiteY4" fmla="*/ 250384 h 522585"/>
                  <a:gd name="connsiteX5" fmla="*/ 2253343 w 2253343"/>
                  <a:gd name="connsiteY5" fmla="*/ 250384 h 522585"/>
                  <a:gd name="connsiteX0" fmla="*/ 0 w 2296886"/>
                  <a:gd name="connsiteY0" fmla="*/ 493838 h 526554"/>
                  <a:gd name="connsiteX1" fmla="*/ 272143 w 2296886"/>
                  <a:gd name="connsiteY1" fmla="*/ 3982 h 526554"/>
                  <a:gd name="connsiteX2" fmla="*/ 881743 w 2296886"/>
                  <a:gd name="connsiteY2" fmla="*/ 276124 h 526554"/>
                  <a:gd name="connsiteX3" fmla="*/ 2035628 w 2296886"/>
                  <a:gd name="connsiteY3" fmla="*/ 526496 h 526554"/>
                  <a:gd name="connsiteX4" fmla="*/ 2296886 w 2296886"/>
                  <a:gd name="connsiteY4" fmla="*/ 254353 h 526554"/>
                  <a:gd name="connsiteX5" fmla="*/ 2296886 w 2296886"/>
                  <a:gd name="connsiteY5" fmla="*/ 254353 h 526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6886" h="526554">
                    <a:moveTo>
                      <a:pt x="0" y="493838"/>
                    </a:moveTo>
                    <a:cubicBezTo>
                      <a:pt x="44450" y="353231"/>
                      <a:pt x="125186" y="40268"/>
                      <a:pt x="272143" y="3982"/>
                    </a:cubicBezTo>
                    <a:cubicBezTo>
                      <a:pt x="419100" y="-32304"/>
                      <a:pt x="587829" y="189038"/>
                      <a:pt x="881743" y="276124"/>
                    </a:cubicBezTo>
                    <a:cubicBezTo>
                      <a:pt x="1175657" y="363210"/>
                      <a:pt x="1799771" y="530124"/>
                      <a:pt x="2035628" y="526496"/>
                    </a:cubicBezTo>
                    <a:cubicBezTo>
                      <a:pt x="2271485" y="522868"/>
                      <a:pt x="2296886" y="254353"/>
                      <a:pt x="2296886" y="254353"/>
                    </a:cubicBezTo>
                    <a:lnTo>
                      <a:pt x="2296886" y="254353"/>
                    </a:lnTo>
                  </a:path>
                </a:pathLst>
              </a:custGeom>
              <a:noFill/>
              <a:ln w="635000">
                <a:solidFill>
                  <a:srgbClr val="7F7F7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6024A14-88DA-0100-0981-2E6DB3EDF6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77561" y="3621510"/>
                <a:ext cx="300038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D1A9B63-E6AC-C233-0BD8-8327186899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1860" y="3829323"/>
                <a:ext cx="272037" cy="59685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38C599C-7ECA-DA81-FF89-839FFC75A7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93842" y="3629004"/>
                <a:ext cx="0" cy="20002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98859E1-DA6C-F528-EB0A-948F69B8626E}"/>
                </a:ext>
              </a:extLst>
            </p:cNvPr>
            <p:cNvGrpSpPr/>
            <p:nvPr/>
          </p:nvGrpSpPr>
          <p:grpSpPr>
            <a:xfrm>
              <a:off x="3596453" y="3644109"/>
              <a:ext cx="5217718" cy="2215101"/>
              <a:chOff x="6868953" y="1938248"/>
              <a:chExt cx="5217718" cy="2215101"/>
            </a:xfrm>
          </p:grpSpPr>
          <p:sp>
            <p:nvSpPr>
              <p:cNvPr id="78" name="Parallelogram 77">
                <a:extLst>
                  <a:ext uri="{FF2B5EF4-FFF2-40B4-BE49-F238E27FC236}">
                    <a16:creationId xmlns:a16="http://schemas.microsoft.com/office/drawing/2014/main" id="{C623960F-6824-DF37-5096-781321297EE5}"/>
                  </a:ext>
                </a:extLst>
              </p:cNvPr>
              <p:cNvSpPr/>
              <p:nvPr/>
            </p:nvSpPr>
            <p:spPr>
              <a:xfrm>
                <a:off x="6868953" y="1938248"/>
                <a:ext cx="5217718" cy="2215101"/>
              </a:xfrm>
              <a:prstGeom prst="parallelogram">
                <a:avLst>
                  <a:gd name="adj" fmla="val 7455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60C4909D-DA31-B84B-1B83-6910FEF44D72}"/>
                  </a:ext>
                </a:extLst>
              </p:cNvPr>
              <p:cNvSpPr/>
              <p:nvPr/>
            </p:nvSpPr>
            <p:spPr>
              <a:xfrm>
                <a:off x="8461763" y="3560881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7B9B49E3-2366-7D2C-35DF-059F35020129}"/>
                  </a:ext>
                </a:extLst>
              </p:cNvPr>
              <p:cNvSpPr/>
              <p:nvPr/>
            </p:nvSpPr>
            <p:spPr>
              <a:xfrm>
                <a:off x="7941136" y="3349454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676C86D6-514D-0441-4B7D-55049CDC9723}"/>
                  </a:ext>
                </a:extLst>
              </p:cNvPr>
              <p:cNvSpPr/>
              <p:nvPr/>
            </p:nvSpPr>
            <p:spPr>
              <a:xfrm>
                <a:off x="8120962" y="3398515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EA8939B-5563-12A0-732E-E2D78AFCD805}"/>
                  </a:ext>
                </a:extLst>
              </p:cNvPr>
              <p:cNvSpPr/>
              <p:nvPr/>
            </p:nvSpPr>
            <p:spPr>
              <a:xfrm>
                <a:off x="7727560" y="3541654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59E3411-84EA-CFFA-736B-8E2F65541A60}"/>
                  </a:ext>
                </a:extLst>
              </p:cNvPr>
              <p:cNvSpPr/>
              <p:nvPr/>
            </p:nvSpPr>
            <p:spPr>
              <a:xfrm>
                <a:off x="9366761" y="3783172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97BF271-2FD9-4A3C-3414-EF146B44A4A6}"/>
                  </a:ext>
                </a:extLst>
              </p:cNvPr>
              <p:cNvSpPr/>
              <p:nvPr/>
            </p:nvSpPr>
            <p:spPr>
              <a:xfrm>
                <a:off x="9600452" y="3820885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A0EAB34-816A-4352-45C6-E8BFE1D43A88}"/>
                  </a:ext>
                </a:extLst>
              </p:cNvPr>
              <p:cNvSpPr/>
              <p:nvPr/>
            </p:nvSpPr>
            <p:spPr>
              <a:xfrm>
                <a:off x="8002042" y="3820885"/>
                <a:ext cx="215798" cy="6812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CF8931B-1DF1-83CC-6B2C-E1FFF5FA5DAD}"/>
                  </a:ext>
                </a:extLst>
              </p:cNvPr>
              <p:cNvSpPr/>
              <p:nvPr/>
            </p:nvSpPr>
            <p:spPr>
              <a:xfrm>
                <a:off x="9864379" y="3761200"/>
                <a:ext cx="215798" cy="6812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DC399258-6966-3A95-A6FB-C847247CC2BE}"/>
                  </a:ext>
                </a:extLst>
              </p:cNvPr>
              <p:cNvSpPr/>
              <p:nvPr/>
            </p:nvSpPr>
            <p:spPr>
              <a:xfrm>
                <a:off x="9681073" y="2209252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EB03D71-6307-93F9-9509-9F7E6157E201}"/>
                  </a:ext>
                </a:extLst>
              </p:cNvPr>
              <p:cNvSpPr/>
              <p:nvPr/>
            </p:nvSpPr>
            <p:spPr>
              <a:xfrm>
                <a:off x="9752131" y="2337435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9E46888-1DB6-AF72-101B-018BC6826A0C}"/>
                  </a:ext>
                </a:extLst>
              </p:cNvPr>
              <p:cNvSpPr/>
              <p:nvPr/>
            </p:nvSpPr>
            <p:spPr>
              <a:xfrm>
                <a:off x="9492438" y="2317598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075862A-4D2F-70BB-3C71-F27AFA8820B8}"/>
                  </a:ext>
                </a:extLst>
              </p:cNvPr>
              <p:cNvSpPr/>
              <p:nvPr/>
            </p:nvSpPr>
            <p:spPr>
              <a:xfrm>
                <a:off x="10785052" y="2170798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51129B2F-9A0E-DEC7-F149-D1B6E4571928}"/>
                  </a:ext>
                </a:extLst>
              </p:cNvPr>
              <p:cNvSpPr/>
              <p:nvPr/>
            </p:nvSpPr>
            <p:spPr>
              <a:xfrm>
                <a:off x="7776391" y="3363742"/>
                <a:ext cx="2296886" cy="526554"/>
              </a:xfrm>
              <a:custGeom>
                <a:avLst/>
                <a:gdLst>
                  <a:gd name="connsiteX0" fmla="*/ 0 w 2253343"/>
                  <a:gd name="connsiteY0" fmla="*/ 283041 h 522585"/>
                  <a:gd name="connsiteX1" fmla="*/ 228600 w 2253343"/>
                  <a:gd name="connsiteY1" fmla="*/ 13 h 522585"/>
                  <a:gd name="connsiteX2" fmla="*/ 838200 w 2253343"/>
                  <a:gd name="connsiteY2" fmla="*/ 272155 h 522585"/>
                  <a:gd name="connsiteX3" fmla="*/ 1992085 w 2253343"/>
                  <a:gd name="connsiteY3" fmla="*/ 522527 h 522585"/>
                  <a:gd name="connsiteX4" fmla="*/ 2253343 w 2253343"/>
                  <a:gd name="connsiteY4" fmla="*/ 250384 h 522585"/>
                  <a:gd name="connsiteX5" fmla="*/ 2253343 w 2253343"/>
                  <a:gd name="connsiteY5" fmla="*/ 250384 h 522585"/>
                  <a:gd name="connsiteX0" fmla="*/ 0 w 2296886"/>
                  <a:gd name="connsiteY0" fmla="*/ 493838 h 526554"/>
                  <a:gd name="connsiteX1" fmla="*/ 272143 w 2296886"/>
                  <a:gd name="connsiteY1" fmla="*/ 3982 h 526554"/>
                  <a:gd name="connsiteX2" fmla="*/ 881743 w 2296886"/>
                  <a:gd name="connsiteY2" fmla="*/ 276124 h 526554"/>
                  <a:gd name="connsiteX3" fmla="*/ 2035628 w 2296886"/>
                  <a:gd name="connsiteY3" fmla="*/ 526496 h 526554"/>
                  <a:gd name="connsiteX4" fmla="*/ 2296886 w 2296886"/>
                  <a:gd name="connsiteY4" fmla="*/ 254353 h 526554"/>
                  <a:gd name="connsiteX5" fmla="*/ 2296886 w 2296886"/>
                  <a:gd name="connsiteY5" fmla="*/ 254353 h 526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6886" h="526554">
                    <a:moveTo>
                      <a:pt x="0" y="493838"/>
                    </a:moveTo>
                    <a:cubicBezTo>
                      <a:pt x="44450" y="353231"/>
                      <a:pt x="125186" y="40268"/>
                      <a:pt x="272143" y="3982"/>
                    </a:cubicBezTo>
                    <a:cubicBezTo>
                      <a:pt x="419100" y="-32304"/>
                      <a:pt x="587829" y="189038"/>
                      <a:pt x="881743" y="276124"/>
                    </a:cubicBezTo>
                    <a:cubicBezTo>
                      <a:pt x="1175657" y="363210"/>
                      <a:pt x="1799771" y="530124"/>
                      <a:pt x="2035628" y="526496"/>
                    </a:cubicBezTo>
                    <a:cubicBezTo>
                      <a:pt x="2271485" y="522868"/>
                      <a:pt x="2296886" y="254353"/>
                      <a:pt x="2296886" y="254353"/>
                    </a:cubicBezTo>
                    <a:lnTo>
                      <a:pt x="2296886" y="254353"/>
                    </a:lnTo>
                  </a:path>
                </a:pathLst>
              </a:custGeom>
              <a:noFill/>
              <a:ln w="889000">
                <a:solidFill>
                  <a:srgbClr val="7F7F7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4B45B2B8-6506-D89D-D3D3-B57258C45D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84350" y="3432576"/>
                <a:ext cx="300038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85FD6D9-56A1-BF29-4220-E1025D77E2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90524" y="3983198"/>
                <a:ext cx="272037" cy="59685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FBC23DB-78DE-BFB1-3D3E-4FBC486AD2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0734" y="3729017"/>
                <a:ext cx="0" cy="20002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B91A1E4-0DC4-C970-D3E8-3EF469083CC1}"/>
                </a:ext>
              </a:extLst>
            </p:cNvPr>
            <p:cNvGrpSpPr/>
            <p:nvPr/>
          </p:nvGrpSpPr>
          <p:grpSpPr>
            <a:xfrm>
              <a:off x="-156393" y="3644109"/>
              <a:ext cx="5217718" cy="2358210"/>
              <a:chOff x="6868953" y="1938248"/>
              <a:chExt cx="5217718" cy="2358210"/>
            </a:xfrm>
          </p:grpSpPr>
          <p:sp>
            <p:nvSpPr>
              <p:cNvPr id="103" name="Parallelogram 102">
                <a:extLst>
                  <a:ext uri="{FF2B5EF4-FFF2-40B4-BE49-F238E27FC236}">
                    <a16:creationId xmlns:a16="http://schemas.microsoft.com/office/drawing/2014/main" id="{EB9A4F55-091F-CA53-BFC1-FAF717B4EB2B}"/>
                  </a:ext>
                </a:extLst>
              </p:cNvPr>
              <p:cNvSpPr/>
              <p:nvPr/>
            </p:nvSpPr>
            <p:spPr>
              <a:xfrm>
                <a:off x="6868953" y="1938248"/>
                <a:ext cx="5217718" cy="2215101"/>
              </a:xfrm>
              <a:prstGeom prst="parallelogram">
                <a:avLst>
                  <a:gd name="adj" fmla="val 7455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CF134C45-159C-D581-31E9-ADCFF5D23887}"/>
                  </a:ext>
                </a:extLst>
              </p:cNvPr>
              <p:cNvSpPr/>
              <p:nvPr/>
            </p:nvSpPr>
            <p:spPr>
              <a:xfrm>
                <a:off x="8461763" y="3560881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4DB4F157-ED6C-BAA7-2977-F03669A3C8FF}"/>
                  </a:ext>
                </a:extLst>
              </p:cNvPr>
              <p:cNvSpPr/>
              <p:nvPr/>
            </p:nvSpPr>
            <p:spPr>
              <a:xfrm>
                <a:off x="7941136" y="3349454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AD7DDEC1-61A8-B8D1-8892-689FD97B495C}"/>
                  </a:ext>
                </a:extLst>
              </p:cNvPr>
              <p:cNvSpPr/>
              <p:nvPr/>
            </p:nvSpPr>
            <p:spPr>
              <a:xfrm>
                <a:off x="8120962" y="3398515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5D7338A6-E3EB-AEE1-6596-75C527BBEACF}"/>
                  </a:ext>
                </a:extLst>
              </p:cNvPr>
              <p:cNvSpPr/>
              <p:nvPr/>
            </p:nvSpPr>
            <p:spPr>
              <a:xfrm>
                <a:off x="7727560" y="3541654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D038A93-1F51-5A0F-4D0D-7EAF6D62191E}"/>
                  </a:ext>
                </a:extLst>
              </p:cNvPr>
              <p:cNvSpPr/>
              <p:nvPr/>
            </p:nvSpPr>
            <p:spPr>
              <a:xfrm>
                <a:off x="9366761" y="3783172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394377B-089E-891D-DA1B-6B712EAE53CB}"/>
                  </a:ext>
                </a:extLst>
              </p:cNvPr>
              <p:cNvSpPr/>
              <p:nvPr/>
            </p:nvSpPr>
            <p:spPr>
              <a:xfrm>
                <a:off x="9600452" y="3820885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D451A948-1BAF-C435-1E0B-66E963DB67E9}"/>
                  </a:ext>
                </a:extLst>
              </p:cNvPr>
              <p:cNvSpPr/>
              <p:nvPr/>
            </p:nvSpPr>
            <p:spPr>
              <a:xfrm>
                <a:off x="8002042" y="3820885"/>
                <a:ext cx="215798" cy="6812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118A6F98-B6AF-A845-CDEC-3D2FAE5505D4}"/>
                  </a:ext>
                </a:extLst>
              </p:cNvPr>
              <p:cNvSpPr/>
              <p:nvPr/>
            </p:nvSpPr>
            <p:spPr>
              <a:xfrm>
                <a:off x="9864379" y="3761200"/>
                <a:ext cx="215798" cy="6812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6AE82639-6B97-20DD-0513-3E7F554D133E}"/>
                  </a:ext>
                </a:extLst>
              </p:cNvPr>
              <p:cNvSpPr/>
              <p:nvPr/>
            </p:nvSpPr>
            <p:spPr>
              <a:xfrm>
                <a:off x="9681073" y="2209252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F89E7C5-FCCB-C094-A932-B41184EA1C3A}"/>
                  </a:ext>
                </a:extLst>
              </p:cNvPr>
              <p:cNvSpPr/>
              <p:nvPr/>
            </p:nvSpPr>
            <p:spPr>
              <a:xfrm>
                <a:off x="9752131" y="2337435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6AE770E-CDAE-9743-14AB-00F672B101C9}"/>
                  </a:ext>
                </a:extLst>
              </p:cNvPr>
              <p:cNvSpPr/>
              <p:nvPr/>
            </p:nvSpPr>
            <p:spPr>
              <a:xfrm>
                <a:off x="9492438" y="2317598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24DF8F52-7280-AC7B-507F-39F131F65704}"/>
                  </a:ext>
                </a:extLst>
              </p:cNvPr>
              <p:cNvSpPr/>
              <p:nvPr/>
            </p:nvSpPr>
            <p:spPr>
              <a:xfrm>
                <a:off x="10785052" y="2170798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F486B148-CCDB-D256-7D40-B6AA9043F395}"/>
                  </a:ext>
                </a:extLst>
              </p:cNvPr>
              <p:cNvSpPr/>
              <p:nvPr/>
            </p:nvSpPr>
            <p:spPr>
              <a:xfrm>
                <a:off x="7776391" y="3363742"/>
                <a:ext cx="2296886" cy="526554"/>
              </a:xfrm>
              <a:custGeom>
                <a:avLst/>
                <a:gdLst>
                  <a:gd name="connsiteX0" fmla="*/ 0 w 2253343"/>
                  <a:gd name="connsiteY0" fmla="*/ 283041 h 522585"/>
                  <a:gd name="connsiteX1" fmla="*/ 228600 w 2253343"/>
                  <a:gd name="connsiteY1" fmla="*/ 13 h 522585"/>
                  <a:gd name="connsiteX2" fmla="*/ 838200 w 2253343"/>
                  <a:gd name="connsiteY2" fmla="*/ 272155 h 522585"/>
                  <a:gd name="connsiteX3" fmla="*/ 1992085 w 2253343"/>
                  <a:gd name="connsiteY3" fmla="*/ 522527 h 522585"/>
                  <a:gd name="connsiteX4" fmla="*/ 2253343 w 2253343"/>
                  <a:gd name="connsiteY4" fmla="*/ 250384 h 522585"/>
                  <a:gd name="connsiteX5" fmla="*/ 2253343 w 2253343"/>
                  <a:gd name="connsiteY5" fmla="*/ 250384 h 522585"/>
                  <a:gd name="connsiteX0" fmla="*/ 0 w 2296886"/>
                  <a:gd name="connsiteY0" fmla="*/ 493838 h 526554"/>
                  <a:gd name="connsiteX1" fmla="*/ 272143 w 2296886"/>
                  <a:gd name="connsiteY1" fmla="*/ 3982 h 526554"/>
                  <a:gd name="connsiteX2" fmla="*/ 881743 w 2296886"/>
                  <a:gd name="connsiteY2" fmla="*/ 276124 h 526554"/>
                  <a:gd name="connsiteX3" fmla="*/ 2035628 w 2296886"/>
                  <a:gd name="connsiteY3" fmla="*/ 526496 h 526554"/>
                  <a:gd name="connsiteX4" fmla="*/ 2296886 w 2296886"/>
                  <a:gd name="connsiteY4" fmla="*/ 254353 h 526554"/>
                  <a:gd name="connsiteX5" fmla="*/ 2296886 w 2296886"/>
                  <a:gd name="connsiteY5" fmla="*/ 254353 h 526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6886" h="526554">
                    <a:moveTo>
                      <a:pt x="0" y="493838"/>
                    </a:moveTo>
                    <a:cubicBezTo>
                      <a:pt x="44450" y="353231"/>
                      <a:pt x="125186" y="40268"/>
                      <a:pt x="272143" y="3982"/>
                    </a:cubicBezTo>
                    <a:cubicBezTo>
                      <a:pt x="419100" y="-32304"/>
                      <a:pt x="587829" y="189038"/>
                      <a:pt x="881743" y="276124"/>
                    </a:cubicBezTo>
                    <a:cubicBezTo>
                      <a:pt x="1175657" y="363210"/>
                      <a:pt x="1799771" y="530124"/>
                      <a:pt x="2035628" y="526496"/>
                    </a:cubicBezTo>
                    <a:cubicBezTo>
                      <a:pt x="2271485" y="522868"/>
                      <a:pt x="2296886" y="254353"/>
                      <a:pt x="2296886" y="254353"/>
                    </a:cubicBezTo>
                    <a:lnTo>
                      <a:pt x="2296886" y="254353"/>
                    </a:lnTo>
                  </a:path>
                </a:pathLst>
              </a:custGeom>
              <a:noFill/>
              <a:ln w="1270000">
                <a:solidFill>
                  <a:srgbClr val="7F7F7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EB9D4483-1B88-A43A-9FAF-8C003CEF82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73878" y="3213170"/>
                <a:ext cx="300038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23177131-A15B-FC2E-5C2B-7996381004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33643" y="4236773"/>
                <a:ext cx="272037" cy="59685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BDCB9940-643F-E792-EE7C-B9C533ED63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7560" y="3783172"/>
                <a:ext cx="0" cy="20002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B0582D1-7B8A-F51A-AEA6-0B3313A135A9}"/>
                </a:ext>
              </a:extLst>
            </p:cNvPr>
            <p:cNvSpPr txBox="1"/>
            <p:nvPr/>
          </p:nvSpPr>
          <p:spPr>
            <a:xfrm>
              <a:off x="-77117" y="6281396"/>
              <a:ext cx="12269118" cy="4001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I can start at a random point in image space and use score to ascend                      </a:t>
              </a:r>
              <a:r>
                <a:rPr lang="en-US" sz="2000" dirty="0">
                  <a:sym typeface="Wingdings" pitchFamily="2" charset="2"/>
                </a:rPr>
                <a:t> I have real image samples</a:t>
              </a:r>
              <a:endParaRPr lang="en-US" sz="2000" dirty="0"/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1E2E00B-6D65-2500-8979-B19557DD2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6046"/>
            <a:stretch/>
          </p:blipFill>
          <p:spPr>
            <a:xfrm>
              <a:off x="7557294" y="6236600"/>
              <a:ext cx="1189822" cy="515327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7FC55AC-AA1C-67B8-34FD-1F4E04A7F57D}"/>
              </a:ext>
            </a:extLst>
          </p:cNvPr>
          <p:cNvGrpSpPr/>
          <p:nvPr/>
        </p:nvGrpSpPr>
        <p:grpSpPr>
          <a:xfrm>
            <a:off x="7237633" y="212347"/>
            <a:ext cx="5217718" cy="2215101"/>
            <a:chOff x="6868953" y="1938248"/>
            <a:chExt cx="5217718" cy="2215101"/>
          </a:xfrm>
        </p:grpSpPr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4B54C640-C578-60DC-68D2-E35868941534}"/>
                </a:ext>
              </a:extLst>
            </p:cNvPr>
            <p:cNvSpPr/>
            <p:nvPr/>
          </p:nvSpPr>
          <p:spPr>
            <a:xfrm>
              <a:off x="6868953" y="1938248"/>
              <a:ext cx="5217718" cy="2215101"/>
            </a:xfrm>
            <a:prstGeom prst="parallelogram">
              <a:avLst>
                <a:gd name="adj" fmla="val 74557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03AA26F-AFFB-FEDA-B7FB-07EACC6A77F1}"/>
                </a:ext>
              </a:extLst>
            </p:cNvPr>
            <p:cNvSpPr/>
            <p:nvPr/>
          </p:nvSpPr>
          <p:spPr>
            <a:xfrm>
              <a:off x="8461763" y="3560881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558E105-3AE3-0C48-D115-5D9232600EF7}"/>
                </a:ext>
              </a:extLst>
            </p:cNvPr>
            <p:cNvSpPr/>
            <p:nvPr/>
          </p:nvSpPr>
          <p:spPr>
            <a:xfrm>
              <a:off x="7941136" y="3349454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E5FE4BD-240F-296D-39B8-5E3F0DD16559}"/>
                </a:ext>
              </a:extLst>
            </p:cNvPr>
            <p:cNvSpPr/>
            <p:nvPr/>
          </p:nvSpPr>
          <p:spPr>
            <a:xfrm>
              <a:off x="8120962" y="3398515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C865A21-B7AB-4F0D-49A4-04D1498FEDBA}"/>
                </a:ext>
              </a:extLst>
            </p:cNvPr>
            <p:cNvSpPr/>
            <p:nvPr/>
          </p:nvSpPr>
          <p:spPr>
            <a:xfrm>
              <a:off x="7727560" y="3541654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3ABFB00-1314-0401-F964-F10F08BFFC12}"/>
                </a:ext>
              </a:extLst>
            </p:cNvPr>
            <p:cNvSpPr/>
            <p:nvPr/>
          </p:nvSpPr>
          <p:spPr>
            <a:xfrm>
              <a:off x="9366761" y="3783172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CE498D2-9603-25F0-16D3-F4744C431F14}"/>
                </a:ext>
              </a:extLst>
            </p:cNvPr>
            <p:cNvSpPr/>
            <p:nvPr/>
          </p:nvSpPr>
          <p:spPr>
            <a:xfrm>
              <a:off x="9600452" y="3820885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534B86E-E1DC-D9CA-44B5-CAE3336E7AFF}"/>
                </a:ext>
              </a:extLst>
            </p:cNvPr>
            <p:cNvSpPr/>
            <p:nvPr/>
          </p:nvSpPr>
          <p:spPr>
            <a:xfrm>
              <a:off x="8002042" y="3820885"/>
              <a:ext cx="215798" cy="6812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267C212-5089-D154-D084-0CB1535EACFE}"/>
                </a:ext>
              </a:extLst>
            </p:cNvPr>
            <p:cNvSpPr/>
            <p:nvPr/>
          </p:nvSpPr>
          <p:spPr>
            <a:xfrm>
              <a:off x="9864379" y="3761200"/>
              <a:ext cx="215798" cy="6812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52F3A75-0455-C159-392C-BC953C12466A}"/>
                </a:ext>
              </a:extLst>
            </p:cNvPr>
            <p:cNvSpPr/>
            <p:nvPr/>
          </p:nvSpPr>
          <p:spPr>
            <a:xfrm>
              <a:off x="9681073" y="2209252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0124A3F-2A2F-3A44-EE79-A818238484FD}"/>
                </a:ext>
              </a:extLst>
            </p:cNvPr>
            <p:cNvSpPr/>
            <p:nvPr/>
          </p:nvSpPr>
          <p:spPr>
            <a:xfrm>
              <a:off x="9752131" y="2337435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078F9FF-83B3-5325-AAA8-4586E81C88B3}"/>
                </a:ext>
              </a:extLst>
            </p:cNvPr>
            <p:cNvSpPr/>
            <p:nvPr/>
          </p:nvSpPr>
          <p:spPr>
            <a:xfrm>
              <a:off x="9492438" y="2317598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CAC7407-C334-BCBE-5F9E-4B9FAAC97AAE}"/>
                </a:ext>
              </a:extLst>
            </p:cNvPr>
            <p:cNvSpPr/>
            <p:nvPr/>
          </p:nvSpPr>
          <p:spPr>
            <a:xfrm>
              <a:off x="10785052" y="2170798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5CC1065-C0A9-7689-AB73-A865EFFC9D3D}"/>
                </a:ext>
              </a:extLst>
            </p:cNvPr>
            <p:cNvSpPr/>
            <p:nvPr/>
          </p:nvSpPr>
          <p:spPr>
            <a:xfrm>
              <a:off x="7776391" y="3363742"/>
              <a:ext cx="2296886" cy="526554"/>
            </a:xfrm>
            <a:custGeom>
              <a:avLst/>
              <a:gdLst>
                <a:gd name="connsiteX0" fmla="*/ 0 w 2253343"/>
                <a:gd name="connsiteY0" fmla="*/ 283041 h 522585"/>
                <a:gd name="connsiteX1" fmla="*/ 228600 w 2253343"/>
                <a:gd name="connsiteY1" fmla="*/ 13 h 522585"/>
                <a:gd name="connsiteX2" fmla="*/ 838200 w 2253343"/>
                <a:gd name="connsiteY2" fmla="*/ 272155 h 522585"/>
                <a:gd name="connsiteX3" fmla="*/ 1992085 w 2253343"/>
                <a:gd name="connsiteY3" fmla="*/ 522527 h 522585"/>
                <a:gd name="connsiteX4" fmla="*/ 2253343 w 2253343"/>
                <a:gd name="connsiteY4" fmla="*/ 250384 h 522585"/>
                <a:gd name="connsiteX5" fmla="*/ 2253343 w 2253343"/>
                <a:gd name="connsiteY5" fmla="*/ 250384 h 522585"/>
                <a:gd name="connsiteX0" fmla="*/ 0 w 2296886"/>
                <a:gd name="connsiteY0" fmla="*/ 493838 h 526554"/>
                <a:gd name="connsiteX1" fmla="*/ 272143 w 2296886"/>
                <a:gd name="connsiteY1" fmla="*/ 3982 h 526554"/>
                <a:gd name="connsiteX2" fmla="*/ 881743 w 2296886"/>
                <a:gd name="connsiteY2" fmla="*/ 276124 h 526554"/>
                <a:gd name="connsiteX3" fmla="*/ 2035628 w 2296886"/>
                <a:gd name="connsiteY3" fmla="*/ 526496 h 526554"/>
                <a:gd name="connsiteX4" fmla="*/ 2296886 w 2296886"/>
                <a:gd name="connsiteY4" fmla="*/ 254353 h 526554"/>
                <a:gd name="connsiteX5" fmla="*/ 2296886 w 2296886"/>
                <a:gd name="connsiteY5" fmla="*/ 254353 h 52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6886" h="526554">
                  <a:moveTo>
                    <a:pt x="0" y="493838"/>
                  </a:moveTo>
                  <a:cubicBezTo>
                    <a:pt x="44450" y="353231"/>
                    <a:pt x="125186" y="40268"/>
                    <a:pt x="272143" y="3982"/>
                  </a:cubicBezTo>
                  <a:cubicBezTo>
                    <a:pt x="419100" y="-32304"/>
                    <a:pt x="587829" y="189038"/>
                    <a:pt x="881743" y="276124"/>
                  </a:cubicBezTo>
                  <a:cubicBezTo>
                    <a:pt x="1175657" y="363210"/>
                    <a:pt x="1799771" y="530124"/>
                    <a:pt x="2035628" y="526496"/>
                  </a:cubicBezTo>
                  <a:cubicBezTo>
                    <a:pt x="2271485" y="522868"/>
                    <a:pt x="2296886" y="254353"/>
                    <a:pt x="2296886" y="254353"/>
                  </a:cubicBezTo>
                  <a:lnTo>
                    <a:pt x="2296886" y="254353"/>
                  </a:lnTo>
                </a:path>
              </a:pathLst>
            </a:custGeom>
            <a:noFill/>
            <a:ln w="368300">
              <a:solidFill>
                <a:srgbClr val="7F7F7F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3097B30-3E13-BE5D-35CB-6B46519EDF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4686" y="3609777"/>
              <a:ext cx="3000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9457F36-58F0-8637-EC3C-70A13ECA8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1860" y="3829323"/>
              <a:ext cx="272037" cy="5968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97C88B3-E146-8BB1-893C-D7F9D4BFB3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3842" y="3629004"/>
              <a:ext cx="0" cy="20002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C8AB6833-7A7D-CEF9-00B2-5224FD1C281C}"/>
              </a:ext>
            </a:extLst>
          </p:cNvPr>
          <p:cNvSpPr txBox="1"/>
          <p:nvPr/>
        </p:nvSpPr>
        <p:spPr>
          <a:xfrm>
            <a:off x="8938342" y="1048192"/>
            <a:ext cx="208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we denoise      ?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77AA9133-DB53-1320-499B-EFB35073A4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1145" r="76253"/>
          <a:stretch/>
        </p:blipFill>
        <p:spPr>
          <a:xfrm>
            <a:off x="10456524" y="1097955"/>
            <a:ext cx="348597" cy="32808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870F40C-4AAB-5B89-9023-0299C0D952C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3166" y="2590975"/>
            <a:ext cx="3200400" cy="457200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ABCFAAAF-564D-43EE-9A7C-C8C06B1E1135}"/>
              </a:ext>
            </a:extLst>
          </p:cNvPr>
          <p:cNvSpPr txBox="1"/>
          <p:nvPr/>
        </p:nvSpPr>
        <p:spPr>
          <a:xfrm>
            <a:off x="1622491" y="3066844"/>
            <a:ext cx="8943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My goodness !!   </a:t>
            </a:r>
            <a:r>
              <a:rPr lang="en-US" sz="2000" dirty="0">
                <a:solidFill>
                  <a:srgbClr val="C00000"/>
                </a:solidFill>
              </a:rPr>
              <a:t>Score function is a denoiser</a:t>
            </a:r>
            <a:r>
              <a:rPr lang="en-US" sz="2000" dirty="0"/>
              <a:t>, so if I train a Denoiser, I have the score.</a:t>
            </a:r>
          </a:p>
        </p:txBody>
      </p:sp>
    </p:spTree>
    <p:extLst>
      <p:ext uri="{BB962C8B-B14F-4D97-AF65-F5344CB8AC3E}">
        <p14:creationId xmlns:p14="http://schemas.microsoft.com/office/powerpoint/2010/main" val="477357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66D36A-C9C9-7B0F-AEE0-79A8D893EF47}"/>
              </a:ext>
            </a:extLst>
          </p:cNvPr>
          <p:cNvSpPr/>
          <p:nvPr/>
        </p:nvSpPr>
        <p:spPr>
          <a:xfrm>
            <a:off x="282510" y="176494"/>
            <a:ext cx="1742234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Diffusion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43F6C-9918-5B9B-045B-ED66C1BF3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6" y="4272467"/>
            <a:ext cx="3252144" cy="2303602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97D47B80-3ACF-2B2C-817D-63DDD8A3B380}"/>
              </a:ext>
            </a:extLst>
          </p:cNvPr>
          <p:cNvSpPr/>
          <p:nvPr/>
        </p:nvSpPr>
        <p:spPr>
          <a:xfrm>
            <a:off x="4266644" y="4381425"/>
            <a:ext cx="7515137" cy="2262508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AED16-33BD-6F9A-D70D-D4B6B846F2D7}"/>
              </a:ext>
            </a:extLst>
          </p:cNvPr>
          <p:cNvSpPr txBox="1"/>
          <p:nvPr/>
        </p:nvSpPr>
        <p:spPr>
          <a:xfrm>
            <a:off x="5010055" y="4606566"/>
            <a:ext cx="6771726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Many paths of approach: </a:t>
            </a:r>
          </a:p>
          <a:p>
            <a:pPr algn="ctr"/>
            <a:endParaRPr lang="en-US" sz="7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Thermodynamics (</a:t>
            </a:r>
            <a:r>
              <a:rPr lang="en-US" dirty="0"/>
              <a:t>destroying structure and repairing)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Stochastic Diff. Equations (destroying process is a solution to a SDE)</a:t>
            </a:r>
          </a:p>
          <a:p>
            <a:pPr marL="285750" indent="-285750">
              <a:buFontTx/>
              <a:buChar char="-"/>
            </a:pPr>
            <a:r>
              <a:rPr lang="en-US" dirty="0"/>
              <a:t>Hierarchical VAE (each step is a latent representation)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Sampling from a complex density function (score models)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60F332-7FA0-5D9B-5560-EFC79837D055}"/>
              </a:ext>
            </a:extLst>
          </p:cNvPr>
          <p:cNvGrpSpPr/>
          <p:nvPr/>
        </p:nvGrpSpPr>
        <p:grpSpPr>
          <a:xfrm>
            <a:off x="-156393" y="965971"/>
            <a:ext cx="12722795" cy="3107818"/>
            <a:chOff x="-156393" y="3644109"/>
            <a:chExt cx="12722795" cy="31078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F39358-D008-AEA1-44C6-19196D8E260F}"/>
                </a:ext>
              </a:extLst>
            </p:cNvPr>
            <p:cNvGrpSpPr/>
            <p:nvPr/>
          </p:nvGrpSpPr>
          <p:grpSpPr>
            <a:xfrm>
              <a:off x="7348684" y="3644109"/>
              <a:ext cx="5217718" cy="2215101"/>
              <a:chOff x="6868953" y="1938248"/>
              <a:chExt cx="5217718" cy="2215101"/>
            </a:xfrm>
          </p:grpSpPr>
          <p:sp>
            <p:nvSpPr>
              <p:cNvPr id="58" name="Parallelogram 57">
                <a:extLst>
                  <a:ext uri="{FF2B5EF4-FFF2-40B4-BE49-F238E27FC236}">
                    <a16:creationId xmlns:a16="http://schemas.microsoft.com/office/drawing/2014/main" id="{6DA215EB-4534-39BF-D84F-4A81C71AA39D}"/>
                  </a:ext>
                </a:extLst>
              </p:cNvPr>
              <p:cNvSpPr/>
              <p:nvPr/>
            </p:nvSpPr>
            <p:spPr>
              <a:xfrm>
                <a:off x="6868953" y="1938248"/>
                <a:ext cx="5217718" cy="2215101"/>
              </a:xfrm>
              <a:prstGeom prst="parallelogram">
                <a:avLst>
                  <a:gd name="adj" fmla="val 7455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EF5A414-73FB-1026-D2ED-1B7D85C75902}"/>
                  </a:ext>
                </a:extLst>
              </p:cNvPr>
              <p:cNvSpPr/>
              <p:nvPr/>
            </p:nvSpPr>
            <p:spPr>
              <a:xfrm>
                <a:off x="8461763" y="3560881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CCD4EBEC-8A11-D535-06E7-B004563696B0}"/>
                  </a:ext>
                </a:extLst>
              </p:cNvPr>
              <p:cNvSpPr/>
              <p:nvPr/>
            </p:nvSpPr>
            <p:spPr>
              <a:xfrm>
                <a:off x="7941136" y="3349454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54E1A90-5850-B616-6F60-A28D4180C28C}"/>
                  </a:ext>
                </a:extLst>
              </p:cNvPr>
              <p:cNvSpPr/>
              <p:nvPr/>
            </p:nvSpPr>
            <p:spPr>
              <a:xfrm>
                <a:off x="8120962" y="3398515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C417FC4-E8FC-1B80-6BE0-D312B90E71CD}"/>
                  </a:ext>
                </a:extLst>
              </p:cNvPr>
              <p:cNvSpPr/>
              <p:nvPr/>
            </p:nvSpPr>
            <p:spPr>
              <a:xfrm>
                <a:off x="7727560" y="3541654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0A4E8704-0BFF-8C13-5072-7602D364ACC6}"/>
                  </a:ext>
                </a:extLst>
              </p:cNvPr>
              <p:cNvSpPr/>
              <p:nvPr/>
            </p:nvSpPr>
            <p:spPr>
              <a:xfrm>
                <a:off x="9366761" y="3783172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9A1C930-7113-B513-5E14-4B7E5FD776A8}"/>
                  </a:ext>
                </a:extLst>
              </p:cNvPr>
              <p:cNvSpPr/>
              <p:nvPr/>
            </p:nvSpPr>
            <p:spPr>
              <a:xfrm>
                <a:off x="9600452" y="3820885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560467D-8A62-7BFB-2F7E-898C0D21DAC3}"/>
                  </a:ext>
                </a:extLst>
              </p:cNvPr>
              <p:cNvSpPr/>
              <p:nvPr/>
            </p:nvSpPr>
            <p:spPr>
              <a:xfrm>
                <a:off x="8002042" y="3820885"/>
                <a:ext cx="215798" cy="6812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4EA85FF-24BC-C8F0-4903-83359B7D43A0}"/>
                  </a:ext>
                </a:extLst>
              </p:cNvPr>
              <p:cNvSpPr/>
              <p:nvPr/>
            </p:nvSpPr>
            <p:spPr>
              <a:xfrm>
                <a:off x="9864379" y="3761200"/>
                <a:ext cx="215798" cy="6812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59EA195-765D-73D1-9FE4-BF08F99D6496}"/>
                  </a:ext>
                </a:extLst>
              </p:cNvPr>
              <p:cNvSpPr/>
              <p:nvPr/>
            </p:nvSpPr>
            <p:spPr>
              <a:xfrm>
                <a:off x="9681073" y="2209252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AC182BC-33CC-E10F-5108-FD8D9286B863}"/>
                  </a:ext>
                </a:extLst>
              </p:cNvPr>
              <p:cNvSpPr/>
              <p:nvPr/>
            </p:nvSpPr>
            <p:spPr>
              <a:xfrm>
                <a:off x="9752131" y="2337435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ECE7C95E-C92C-FF38-51A0-052A07FA3BAA}"/>
                  </a:ext>
                </a:extLst>
              </p:cNvPr>
              <p:cNvSpPr/>
              <p:nvPr/>
            </p:nvSpPr>
            <p:spPr>
              <a:xfrm>
                <a:off x="9492438" y="2317598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4817175C-4CD1-BCCA-F0EE-0C0067F0D2E2}"/>
                  </a:ext>
                </a:extLst>
              </p:cNvPr>
              <p:cNvSpPr/>
              <p:nvPr/>
            </p:nvSpPr>
            <p:spPr>
              <a:xfrm>
                <a:off x="10785052" y="2170798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2567DA84-C524-040D-AAF0-52A4241C4EB7}"/>
                  </a:ext>
                </a:extLst>
              </p:cNvPr>
              <p:cNvSpPr/>
              <p:nvPr/>
            </p:nvSpPr>
            <p:spPr>
              <a:xfrm>
                <a:off x="7776391" y="3363742"/>
                <a:ext cx="2296886" cy="526554"/>
              </a:xfrm>
              <a:custGeom>
                <a:avLst/>
                <a:gdLst>
                  <a:gd name="connsiteX0" fmla="*/ 0 w 2253343"/>
                  <a:gd name="connsiteY0" fmla="*/ 283041 h 522585"/>
                  <a:gd name="connsiteX1" fmla="*/ 228600 w 2253343"/>
                  <a:gd name="connsiteY1" fmla="*/ 13 h 522585"/>
                  <a:gd name="connsiteX2" fmla="*/ 838200 w 2253343"/>
                  <a:gd name="connsiteY2" fmla="*/ 272155 h 522585"/>
                  <a:gd name="connsiteX3" fmla="*/ 1992085 w 2253343"/>
                  <a:gd name="connsiteY3" fmla="*/ 522527 h 522585"/>
                  <a:gd name="connsiteX4" fmla="*/ 2253343 w 2253343"/>
                  <a:gd name="connsiteY4" fmla="*/ 250384 h 522585"/>
                  <a:gd name="connsiteX5" fmla="*/ 2253343 w 2253343"/>
                  <a:gd name="connsiteY5" fmla="*/ 250384 h 522585"/>
                  <a:gd name="connsiteX0" fmla="*/ 0 w 2296886"/>
                  <a:gd name="connsiteY0" fmla="*/ 493838 h 526554"/>
                  <a:gd name="connsiteX1" fmla="*/ 272143 w 2296886"/>
                  <a:gd name="connsiteY1" fmla="*/ 3982 h 526554"/>
                  <a:gd name="connsiteX2" fmla="*/ 881743 w 2296886"/>
                  <a:gd name="connsiteY2" fmla="*/ 276124 h 526554"/>
                  <a:gd name="connsiteX3" fmla="*/ 2035628 w 2296886"/>
                  <a:gd name="connsiteY3" fmla="*/ 526496 h 526554"/>
                  <a:gd name="connsiteX4" fmla="*/ 2296886 w 2296886"/>
                  <a:gd name="connsiteY4" fmla="*/ 254353 h 526554"/>
                  <a:gd name="connsiteX5" fmla="*/ 2296886 w 2296886"/>
                  <a:gd name="connsiteY5" fmla="*/ 254353 h 526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6886" h="526554">
                    <a:moveTo>
                      <a:pt x="0" y="493838"/>
                    </a:moveTo>
                    <a:cubicBezTo>
                      <a:pt x="44450" y="353231"/>
                      <a:pt x="125186" y="40268"/>
                      <a:pt x="272143" y="3982"/>
                    </a:cubicBezTo>
                    <a:cubicBezTo>
                      <a:pt x="419100" y="-32304"/>
                      <a:pt x="587829" y="189038"/>
                      <a:pt x="881743" y="276124"/>
                    </a:cubicBezTo>
                    <a:cubicBezTo>
                      <a:pt x="1175657" y="363210"/>
                      <a:pt x="1799771" y="530124"/>
                      <a:pt x="2035628" y="526496"/>
                    </a:cubicBezTo>
                    <a:cubicBezTo>
                      <a:pt x="2271485" y="522868"/>
                      <a:pt x="2296886" y="254353"/>
                      <a:pt x="2296886" y="254353"/>
                    </a:cubicBezTo>
                    <a:lnTo>
                      <a:pt x="2296886" y="254353"/>
                    </a:lnTo>
                  </a:path>
                </a:pathLst>
              </a:custGeom>
              <a:noFill/>
              <a:ln w="635000">
                <a:solidFill>
                  <a:srgbClr val="7F7F7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074DC933-C432-3AAB-E5E0-8CC14B7275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77561" y="3621510"/>
                <a:ext cx="300038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C4002D7-1F5F-3FED-0E0D-F612EA35EB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1860" y="3829323"/>
                <a:ext cx="272037" cy="59685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F2886E6-53FC-8E89-57A4-43B97B9088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93842" y="3629004"/>
                <a:ext cx="0" cy="20002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08EBB6-513D-398D-4DF9-DB06AF187054}"/>
                </a:ext>
              </a:extLst>
            </p:cNvPr>
            <p:cNvGrpSpPr/>
            <p:nvPr/>
          </p:nvGrpSpPr>
          <p:grpSpPr>
            <a:xfrm>
              <a:off x="3596453" y="3644109"/>
              <a:ext cx="5217718" cy="2215101"/>
              <a:chOff x="6868953" y="1938248"/>
              <a:chExt cx="5217718" cy="2215101"/>
            </a:xfrm>
          </p:grpSpPr>
          <p:sp>
            <p:nvSpPr>
              <p:cNvPr id="41" name="Parallelogram 40">
                <a:extLst>
                  <a:ext uri="{FF2B5EF4-FFF2-40B4-BE49-F238E27FC236}">
                    <a16:creationId xmlns:a16="http://schemas.microsoft.com/office/drawing/2014/main" id="{2A529623-B936-5BA2-2E26-9D7EBD92E308}"/>
                  </a:ext>
                </a:extLst>
              </p:cNvPr>
              <p:cNvSpPr/>
              <p:nvPr/>
            </p:nvSpPr>
            <p:spPr>
              <a:xfrm>
                <a:off x="6868953" y="1938248"/>
                <a:ext cx="5217718" cy="2215101"/>
              </a:xfrm>
              <a:prstGeom prst="parallelogram">
                <a:avLst>
                  <a:gd name="adj" fmla="val 7455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F263562-460C-731E-9F02-54F52447BC51}"/>
                  </a:ext>
                </a:extLst>
              </p:cNvPr>
              <p:cNvSpPr/>
              <p:nvPr/>
            </p:nvSpPr>
            <p:spPr>
              <a:xfrm>
                <a:off x="8461763" y="3560881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636CFA1-1118-4BCD-8D30-629A47901A0C}"/>
                  </a:ext>
                </a:extLst>
              </p:cNvPr>
              <p:cNvSpPr/>
              <p:nvPr/>
            </p:nvSpPr>
            <p:spPr>
              <a:xfrm>
                <a:off x="7941136" y="3349454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52D7C22-B1A5-A3C2-59F6-798912D1A31C}"/>
                  </a:ext>
                </a:extLst>
              </p:cNvPr>
              <p:cNvSpPr/>
              <p:nvPr/>
            </p:nvSpPr>
            <p:spPr>
              <a:xfrm>
                <a:off x="8120962" y="3398515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F478498-0DF9-66C2-77F0-EE49BC8D5A01}"/>
                  </a:ext>
                </a:extLst>
              </p:cNvPr>
              <p:cNvSpPr/>
              <p:nvPr/>
            </p:nvSpPr>
            <p:spPr>
              <a:xfrm>
                <a:off x="7727560" y="3541654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25D9946-3198-81F4-921F-AB7468C4CF0E}"/>
                  </a:ext>
                </a:extLst>
              </p:cNvPr>
              <p:cNvSpPr/>
              <p:nvPr/>
            </p:nvSpPr>
            <p:spPr>
              <a:xfrm>
                <a:off x="9366761" y="3783172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54EA894-213B-01E0-B254-75F344CB1734}"/>
                  </a:ext>
                </a:extLst>
              </p:cNvPr>
              <p:cNvSpPr/>
              <p:nvPr/>
            </p:nvSpPr>
            <p:spPr>
              <a:xfrm>
                <a:off x="9600452" y="3820885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2196500-3205-FA36-9E99-421113B555EB}"/>
                  </a:ext>
                </a:extLst>
              </p:cNvPr>
              <p:cNvSpPr/>
              <p:nvPr/>
            </p:nvSpPr>
            <p:spPr>
              <a:xfrm>
                <a:off x="8002042" y="3820885"/>
                <a:ext cx="215798" cy="6812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844A382-F9D0-7E9F-DB84-47576A734FAE}"/>
                  </a:ext>
                </a:extLst>
              </p:cNvPr>
              <p:cNvSpPr/>
              <p:nvPr/>
            </p:nvSpPr>
            <p:spPr>
              <a:xfrm>
                <a:off x="9864379" y="3761200"/>
                <a:ext cx="215798" cy="6812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C5A3E40-000F-CD29-97D5-9E8AC42AA441}"/>
                  </a:ext>
                </a:extLst>
              </p:cNvPr>
              <p:cNvSpPr/>
              <p:nvPr/>
            </p:nvSpPr>
            <p:spPr>
              <a:xfrm>
                <a:off x="9681073" y="2209252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922C300-05CD-1DA7-39D7-69F74B00F00A}"/>
                  </a:ext>
                </a:extLst>
              </p:cNvPr>
              <p:cNvSpPr/>
              <p:nvPr/>
            </p:nvSpPr>
            <p:spPr>
              <a:xfrm>
                <a:off x="9752131" y="2337435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8B4CBAD-1F46-7E5B-6EB3-39A4A1F9EA52}"/>
                  </a:ext>
                </a:extLst>
              </p:cNvPr>
              <p:cNvSpPr/>
              <p:nvPr/>
            </p:nvSpPr>
            <p:spPr>
              <a:xfrm>
                <a:off x="9492438" y="2317598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698E9AC-58E5-575D-99B5-533F268EF545}"/>
                  </a:ext>
                </a:extLst>
              </p:cNvPr>
              <p:cNvSpPr/>
              <p:nvPr/>
            </p:nvSpPr>
            <p:spPr>
              <a:xfrm>
                <a:off x="10785052" y="2170798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D5446A74-F3A8-5261-6DA6-A89A6B762F2F}"/>
                  </a:ext>
                </a:extLst>
              </p:cNvPr>
              <p:cNvSpPr/>
              <p:nvPr/>
            </p:nvSpPr>
            <p:spPr>
              <a:xfrm>
                <a:off x="7776391" y="3363742"/>
                <a:ext cx="2296886" cy="526554"/>
              </a:xfrm>
              <a:custGeom>
                <a:avLst/>
                <a:gdLst>
                  <a:gd name="connsiteX0" fmla="*/ 0 w 2253343"/>
                  <a:gd name="connsiteY0" fmla="*/ 283041 h 522585"/>
                  <a:gd name="connsiteX1" fmla="*/ 228600 w 2253343"/>
                  <a:gd name="connsiteY1" fmla="*/ 13 h 522585"/>
                  <a:gd name="connsiteX2" fmla="*/ 838200 w 2253343"/>
                  <a:gd name="connsiteY2" fmla="*/ 272155 h 522585"/>
                  <a:gd name="connsiteX3" fmla="*/ 1992085 w 2253343"/>
                  <a:gd name="connsiteY3" fmla="*/ 522527 h 522585"/>
                  <a:gd name="connsiteX4" fmla="*/ 2253343 w 2253343"/>
                  <a:gd name="connsiteY4" fmla="*/ 250384 h 522585"/>
                  <a:gd name="connsiteX5" fmla="*/ 2253343 w 2253343"/>
                  <a:gd name="connsiteY5" fmla="*/ 250384 h 522585"/>
                  <a:gd name="connsiteX0" fmla="*/ 0 w 2296886"/>
                  <a:gd name="connsiteY0" fmla="*/ 493838 h 526554"/>
                  <a:gd name="connsiteX1" fmla="*/ 272143 w 2296886"/>
                  <a:gd name="connsiteY1" fmla="*/ 3982 h 526554"/>
                  <a:gd name="connsiteX2" fmla="*/ 881743 w 2296886"/>
                  <a:gd name="connsiteY2" fmla="*/ 276124 h 526554"/>
                  <a:gd name="connsiteX3" fmla="*/ 2035628 w 2296886"/>
                  <a:gd name="connsiteY3" fmla="*/ 526496 h 526554"/>
                  <a:gd name="connsiteX4" fmla="*/ 2296886 w 2296886"/>
                  <a:gd name="connsiteY4" fmla="*/ 254353 h 526554"/>
                  <a:gd name="connsiteX5" fmla="*/ 2296886 w 2296886"/>
                  <a:gd name="connsiteY5" fmla="*/ 254353 h 526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6886" h="526554">
                    <a:moveTo>
                      <a:pt x="0" y="493838"/>
                    </a:moveTo>
                    <a:cubicBezTo>
                      <a:pt x="44450" y="353231"/>
                      <a:pt x="125186" y="40268"/>
                      <a:pt x="272143" y="3982"/>
                    </a:cubicBezTo>
                    <a:cubicBezTo>
                      <a:pt x="419100" y="-32304"/>
                      <a:pt x="587829" y="189038"/>
                      <a:pt x="881743" y="276124"/>
                    </a:cubicBezTo>
                    <a:cubicBezTo>
                      <a:pt x="1175657" y="363210"/>
                      <a:pt x="1799771" y="530124"/>
                      <a:pt x="2035628" y="526496"/>
                    </a:cubicBezTo>
                    <a:cubicBezTo>
                      <a:pt x="2271485" y="522868"/>
                      <a:pt x="2296886" y="254353"/>
                      <a:pt x="2296886" y="254353"/>
                    </a:cubicBezTo>
                    <a:lnTo>
                      <a:pt x="2296886" y="254353"/>
                    </a:lnTo>
                  </a:path>
                </a:pathLst>
              </a:custGeom>
              <a:noFill/>
              <a:ln w="889000">
                <a:solidFill>
                  <a:srgbClr val="7F7F7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104F085-5A0C-5288-DCD0-DF300E2D8E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84350" y="3432576"/>
                <a:ext cx="300038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7DFED1B-6FAE-40B2-86A0-71664D95B6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90524" y="3983198"/>
                <a:ext cx="272037" cy="59685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D38F7BD-29B8-E51B-80C3-528A110D81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0734" y="3729017"/>
                <a:ext cx="0" cy="20002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C880256-5D55-DE55-81E9-C611D2812924}"/>
                </a:ext>
              </a:extLst>
            </p:cNvPr>
            <p:cNvGrpSpPr/>
            <p:nvPr/>
          </p:nvGrpSpPr>
          <p:grpSpPr>
            <a:xfrm>
              <a:off x="-156393" y="3644109"/>
              <a:ext cx="5217718" cy="2358210"/>
              <a:chOff x="6868953" y="1938248"/>
              <a:chExt cx="5217718" cy="2358210"/>
            </a:xfrm>
          </p:grpSpPr>
          <p:sp>
            <p:nvSpPr>
              <p:cNvPr id="13" name="Parallelogram 12">
                <a:extLst>
                  <a:ext uri="{FF2B5EF4-FFF2-40B4-BE49-F238E27FC236}">
                    <a16:creationId xmlns:a16="http://schemas.microsoft.com/office/drawing/2014/main" id="{CF88236A-20F1-CDC9-0826-E5549B673AC0}"/>
                  </a:ext>
                </a:extLst>
              </p:cNvPr>
              <p:cNvSpPr/>
              <p:nvPr/>
            </p:nvSpPr>
            <p:spPr>
              <a:xfrm>
                <a:off x="6868953" y="1938248"/>
                <a:ext cx="5217718" cy="2215101"/>
              </a:xfrm>
              <a:prstGeom prst="parallelogram">
                <a:avLst>
                  <a:gd name="adj" fmla="val 7455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4A368E-DAC9-CD9B-8724-8B3BC2AFE175}"/>
                  </a:ext>
                </a:extLst>
              </p:cNvPr>
              <p:cNvSpPr/>
              <p:nvPr/>
            </p:nvSpPr>
            <p:spPr>
              <a:xfrm>
                <a:off x="8461763" y="3560881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17F5E2C-7332-9AE9-5492-A1CBB58F0E72}"/>
                  </a:ext>
                </a:extLst>
              </p:cNvPr>
              <p:cNvSpPr/>
              <p:nvPr/>
            </p:nvSpPr>
            <p:spPr>
              <a:xfrm>
                <a:off x="7941136" y="3349454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91B25F1-1E0C-997F-FECC-45362567F847}"/>
                  </a:ext>
                </a:extLst>
              </p:cNvPr>
              <p:cNvSpPr/>
              <p:nvPr/>
            </p:nvSpPr>
            <p:spPr>
              <a:xfrm>
                <a:off x="8120962" y="3398515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63CDB36-FDF2-00B8-DBE1-4F5D81E4CEE3}"/>
                  </a:ext>
                </a:extLst>
              </p:cNvPr>
              <p:cNvSpPr/>
              <p:nvPr/>
            </p:nvSpPr>
            <p:spPr>
              <a:xfrm>
                <a:off x="7727560" y="3541654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4BF6113-D8FE-6C19-E586-6F7B5A0428A0}"/>
                  </a:ext>
                </a:extLst>
              </p:cNvPr>
              <p:cNvSpPr/>
              <p:nvPr/>
            </p:nvSpPr>
            <p:spPr>
              <a:xfrm>
                <a:off x="9366761" y="3783172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E9F47E6-135C-27CA-BB9A-F77E92FA22FC}"/>
                  </a:ext>
                </a:extLst>
              </p:cNvPr>
              <p:cNvSpPr/>
              <p:nvPr/>
            </p:nvSpPr>
            <p:spPr>
              <a:xfrm>
                <a:off x="9600452" y="3820885"/>
                <a:ext cx="215798" cy="681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1BABA6B-D774-452C-D3FC-CDB194C1EAF7}"/>
                  </a:ext>
                </a:extLst>
              </p:cNvPr>
              <p:cNvSpPr/>
              <p:nvPr/>
            </p:nvSpPr>
            <p:spPr>
              <a:xfrm>
                <a:off x="8002042" y="3820885"/>
                <a:ext cx="215798" cy="6812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651000A-3FCF-7AA0-5C97-79884EB1611B}"/>
                  </a:ext>
                </a:extLst>
              </p:cNvPr>
              <p:cNvSpPr/>
              <p:nvPr/>
            </p:nvSpPr>
            <p:spPr>
              <a:xfrm>
                <a:off x="9864379" y="3761200"/>
                <a:ext cx="215798" cy="6812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B7A2967-7877-B7D8-8DDD-B2DCEAEAC123}"/>
                  </a:ext>
                </a:extLst>
              </p:cNvPr>
              <p:cNvSpPr/>
              <p:nvPr/>
            </p:nvSpPr>
            <p:spPr>
              <a:xfrm>
                <a:off x="9681073" y="2209252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90F6BBF-B234-D6D8-7B0C-E2DFFBC8D898}"/>
                  </a:ext>
                </a:extLst>
              </p:cNvPr>
              <p:cNvSpPr/>
              <p:nvPr/>
            </p:nvSpPr>
            <p:spPr>
              <a:xfrm>
                <a:off x="9752131" y="2337435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0A95E57-C396-1934-88E7-290909F55CF4}"/>
                  </a:ext>
                </a:extLst>
              </p:cNvPr>
              <p:cNvSpPr/>
              <p:nvPr/>
            </p:nvSpPr>
            <p:spPr>
              <a:xfrm>
                <a:off x="9492438" y="2317598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66011ED-3B17-C666-3B91-1DDA93F94CF6}"/>
                  </a:ext>
                </a:extLst>
              </p:cNvPr>
              <p:cNvSpPr/>
              <p:nvPr/>
            </p:nvSpPr>
            <p:spPr>
              <a:xfrm>
                <a:off x="10785052" y="2170798"/>
                <a:ext cx="147393" cy="8242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D0CA81FE-A949-2183-8055-A4713CF6125E}"/>
                  </a:ext>
                </a:extLst>
              </p:cNvPr>
              <p:cNvSpPr/>
              <p:nvPr/>
            </p:nvSpPr>
            <p:spPr>
              <a:xfrm>
                <a:off x="7776391" y="3363742"/>
                <a:ext cx="2296886" cy="526554"/>
              </a:xfrm>
              <a:custGeom>
                <a:avLst/>
                <a:gdLst>
                  <a:gd name="connsiteX0" fmla="*/ 0 w 2253343"/>
                  <a:gd name="connsiteY0" fmla="*/ 283041 h 522585"/>
                  <a:gd name="connsiteX1" fmla="*/ 228600 w 2253343"/>
                  <a:gd name="connsiteY1" fmla="*/ 13 h 522585"/>
                  <a:gd name="connsiteX2" fmla="*/ 838200 w 2253343"/>
                  <a:gd name="connsiteY2" fmla="*/ 272155 h 522585"/>
                  <a:gd name="connsiteX3" fmla="*/ 1992085 w 2253343"/>
                  <a:gd name="connsiteY3" fmla="*/ 522527 h 522585"/>
                  <a:gd name="connsiteX4" fmla="*/ 2253343 w 2253343"/>
                  <a:gd name="connsiteY4" fmla="*/ 250384 h 522585"/>
                  <a:gd name="connsiteX5" fmla="*/ 2253343 w 2253343"/>
                  <a:gd name="connsiteY5" fmla="*/ 250384 h 522585"/>
                  <a:gd name="connsiteX0" fmla="*/ 0 w 2296886"/>
                  <a:gd name="connsiteY0" fmla="*/ 493838 h 526554"/>
                  <a:gd name="connsiteX1" fmla="*/ 272143 w 2296886"/>
                  <a:gd name="connsiteY1" fmla="*/ 3982 h 526554"/>
                  <a:gd name="connsiteX2" fmla="*/ 881743 w 2296886"/>
                  <a:gd name="connsiteY2" fmla="*/ 276124 h 526554"/>
                  <a:gd name="connsiteX3" fmla="*/ 2035628 w 2296886"/>
                  <a:gd name="connsiteY3" fmla="*/ 526496 h 526554"/>
                  <a:gd name="connsiteX4" fmla="*/ 2296886 w 2296886"/>
                  <a:gd name="connsiteY4" fmla="*/ 254353 h 526554"/>
                  <a:gd name="connsiteX5" fmla="*/ 2296886 w 2296886"/>
                  <a:gd name="connsiteY5" fmla="*/ 254353 h 526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6886" h="526554">
                    <a:moveTo>
                      <a:pt x="0" y="493838"/>
                    </a:moveTo>
                    <a:cubicBezTo>
                      <a:pt x="44450" y="353231"/>
                      <a:pt x="125186" y="40268"/>
                      <a:pt x="272143" y="3982"/>
                    </a:cubicBezTo>
                    <a:cubicBezTo>
                      <a:pt x="419100" y="-32304"/>
                      <a:pt x="587829" y="189038"/>
                      <a:pt x="881743" y="276124"/>
                    </a:cubicBezTo>
                    <a:cubicBezTo>
                      <a:pt x="1175657" y="363210"/>
                      <a:pt x="1799771" y="530124"/>
                      <a:pt x="2035628" y="526496"/>
                    </a:cubicBezTo>
                    <a:cubicBezTo>
                      <a:pt x="2271485" y="522868"/>
                      <a:pt x="2296886" y="254353"/>
                      <a:pt x="2296886" y="254353"/>
                    </a:cubicBezTo>
                    <a:lnTo>
                      <a:pt x="2296886" y="254353"/>
                    </a:lnTo>
                  </a:path>
                </a:pathLst>
              </a:custGeom>
              <a:noFill/>
              <a:ln w="1270000">
                <a:solidFill>
                  <a:srgbClr val="7F7F7F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8AAE9F6-744F-5AF5-105D-0F9606D7A1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73878" y="3213170"/>
                <a:ext cx="300038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9F9743C-4963-8CB7-B802-60B1DB2FD6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33643" y="4236773"/>
                <a:ext cx="272037" cy="59685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22EE24D-82D2-B73E-CD82-12FD2938DE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7560" y="3783172"/>
                <a:ext cx="0" cy="20002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264A22-9EF4-92BB-FFBE-7F9EF54E69E7}"/>
                </a:ext>
              </a:extLst>
            </p:cNvPr>
            <p:cNvSpPr txBox="1"/>
            <p:nvPr/>
          </p:nvSpPr>
          <p:spPr>
            <a:xfrm>
              <a:off x="-77117" y="6281396"/>
              <a:ext cx="12269118" cy="4001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I can start at a random point in image space and use score to ascend                      </a:t>
              </a:r>
              <a:r>
                <a:rPr lang="en-US" sz="2000" dirty="0">
                  <a:sym typeface="Wingdings" pitchFamily="2" charset="2"/>
                </a:rPr>
                <a:t> I have real image samples</a:t>
              </a:r>
              <a:endParaRPr lang="en-US" sz="20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980B57-FA21-4FE8-2FB2-B4047C4E66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6046"/>
            <a:stretch/>
          </p:blipFill>
          <p:spPr>
            <a:xfrm>
              <a:off x="7557294" y="6236600"/>
              <a:ext cx="1189822" cy="515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0221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C7E34D-0B6F-2805-9E39-2704BC4A4E7F}"/>
              </a:ext>
            </a:extLst>
          </p:cNvPr>
          <p:cNvSpPr txBox="1"/>
          <p:nvPr/>
        </p:nvSpPr>
        <p:spPr>
          <a:xfrm>
            <a:off x="5189149" y="3244334"/>
            <a:ext cx="181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Let’s zoom out</a:t>
            </a:r>
          </a:p>
        </p:txBody>
      </p:sp>
    </p:spTree>
    <p:extLst>
      <p:ext uri="{BB962C8B-B14F-4D97-AF65-F5344CB8AC3E}">
        <p14:creationId xmlns:p14="http://schemas.microsoft.com/office/powerpoint/2010/main" val="20244850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FF2099-B9EC-3370-70FD-E8584CADB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226782"/>
            <a:ext cx="5582555" cy="82096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321AF72-800E-71BA-972B-28A3BFFF2843}"/>
              </a:ext>
            </a:extLst>
          </p:cNvPr>
          <p:cNvGrpSpPr/>
          <p:nvPr/>
        </p:nvGrpSpPr>
        <p:grpSpPr>
          <a:xfrm>
            <a:off x="1098863" y="1047746"/>
            <a:ext cx="9840036" cy="555851"/>
            <a:chOff x="1202268" y="5488816"/>
            <a:chExt cx="9840036" cy="5558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B21BC3-7B8C-1AF6-0A70-A31149233590}"/>
                </a:ext>
              </a:extLst>
            </p:cNvPr>
            <p:cNvSpPr txBox="1"/>
            <p:nvPr/>
          </p:nvSpPr>
          <p:spPr>
            <a:xfrm>
              <a:off x="1202268" y="5488816"/>
              <a:ext cx="91700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Generative models want to first learn, and then sample, from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ED39C85-96FB-EABC-CF88-9BCF0EF9C8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07" r="43289"/>
            <a:stretch/>
          </p:blipFill>
          <p:spPr>
            <a:xfrm>
              <a:off x="10176390" y="5495892"/>
              <a:ext cx="865914" cy="548775"/>
            </a:xfrm>
            <a:prstGeom prst="rect">
              <a:avLst/>
            </a:prstGeom>
          </p:spPr>
        </p:pic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4E79F3-31C3-A272-6DFC-D3041BE34ED4}"/>
              </a:ext>
            </a:extLst>
          </p:cNvPr>
          <p:cNvSpPr/>
          <p:nvPr/>
        </p:nvSpPr>
        <p:spPr>
          <a:xfrm>
            <a:off x="1380083" y="5580976"/>
            <a:ext cx="9431833" cy="885002"/>
          </a:xfrm>
          <a:prstGeom prst="roundRect">
            <a:avLst>
              <a:gd name="adj" fmla="val 31456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C7E2AB-7BAE-B19F-B612-76E9784A2BFF}"/>
              </a:ext>
            </a:extLst>
          </p:cNvPr>
          <p:cNvSpPr txBox="1"/>
          <p:nvPr/>
        </p:nvSpPr>
        <p:spPr>
          <a:xfrm>
            <a:off x="1477729" y="5603165"/>
            <a:ext cx="1654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Solution</a:t>
            </a:r>
          </a:p>
          <a:p>
            <a:pPr algn="ctr"/>
            <a:r>
              <a:rPr lang="en-US" sz="2400" dirty="0"/>
              <a:t>Landscape: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65CE91-E8A4-EC73-619F-3E5122B5E505}"/>
              </a:ext>
            </a:extLst>
          </p:cNvPr>
          <p:cNvSpPr/>
          <p:nvPr/>
        </p:nvSpPr>
        <p:spPr>
          <a:xfrm>
            <a:off x="3360439" y="5728077"/>
            <a:ext cx="1268853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VAE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2F7BC53-CB4F-074F-D9D6-1D228A95EACB}"/>
              </a:ext>
            </a:extLst>
          </p:cNvPr>
          <p:cNvSpPr/>
          <p:nvPr/>
        </p:nvSpPr>
        <p:spPr>
          <a:xfrm>
            <a:off x="5230243" y="5728076"/>
            <a:ext cx="1268853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GAN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54C47AA-DC8D-7A7B-9BC9-A41D032AB301}"/>
              </a:ext>
            </a:extLst>
          </p:cNvPr>
          <p:cNvSpPr/>
          <p:nvPr/>
        </p:nvSpPr>
        <p:spPr>
          <a:xfrm>
            <a:off x="7141900" y="5728075"/>
            <a:ext cx="1268853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Flows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0D5A3F5-C4F9-593E-458A-26FA7D267D7D}"/>
              </a:ext>
            </a:extLst>
          </p:cNvPr>
          <p:cNvSpPr/>
          <p:nvPr/>
        </p:nvSpPr>
        <p:spPr>
          <a:xfrm>
            <a:off x="9044362" y="5710894"/>
            <a:ext cx="1505795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Diffusion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2F0C5E-2BB9-4202-CC80-5CBF1F5C2853}"/>
              </a:ext>
            </a:extLst>
          </p:cNvPr>
          <p:cNvGrpSpPr/>
          <p:nvPr/>
        </p:nvGrpSpPr>
        <p:grpSpPr>
          <a:xfrm>
            <a:off x="3132357" y="2253463"/>
            <a:ext cx="5900053" cy="2351073"/>
            <a:chOff x="881744" y="1328676"/>
            <a:chExt cx="10613566" cy="5213397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86EF9B4C-16A8-BC88-340E-F9AF582B1C38}"/>
                </a:ext>
              </a:extLst>
            </p:cNvPr>
            <p:cNvSpPr/>
            <p:nvPr/>
          </p:nvSpPr>
          <p:spPr>
            <a:xfrm>
              <a:off x="881744" y="4049486"/>
              <a:ext cx="10232570" cy="2492587"/>
            </a:xfrm>
            <a:prstGeom prst="parallelogram">
              <a:avLst>
                <a:gd name="adj" fmla="val 9432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CD788DC-0286-0C6A-CC6B-1FBA0EBD003D}"/>
                </a:ext>
              </a:extLst>
            </p:cNvPr>
            <p:cNvSpPr/>
            <p:nvPr/>
          </p:nvSpPr>
          <p:spPr>
            <a:xfrm>
              <a:off x="4398691" y="599630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07142C4-DEAD-884B-960D-A2D9F94F6565}"/>
                </a:ext>
              </a:extLst>
            </p:cNvPr>
            <p:cNvSpPr/>
            <p:nvPr/>
          </p:nvSpPr>
          <p:spPr>
            <a:xfrm>
              <a:off x="3282083" y="574493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C0D6D6A-5461-326E-97DF-433E534312A3}"/>
                </a:ext>
              </a:extLst>
            </p:cNvPr>
            <p:cNvSpPr/>
            <p:nvPr/>
          </p:nvSpPr>
          <p:spPr>
            <a:xfrm>
              <a:off x="3667762" y="5803265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D7BB9F1-6586-F593-428F-83CB780D838B}"/>
                </a:ext>
              </a:extLst>
            </p:cNvPr>
            <p:cNvSpPr/>
            <p:nvPr/>
          </p:nvSpPr>
          <p:spPr>
            <a:xfrm>
              <a:off x="2824018" y="5973446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4BC0C6-3001-2C9D-6031-9C4CB2557C91}"/>
                </a:ext>
              </a:extLst>
            </p:cNvPr>
            <p:cNvSpPr/>
            <p:nvPr/>
          </p:nvSpPr>
          <p:spPr>
            <a:xfrm>
              <a:off x="6339674" y="6260592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7435155-82C6-1DC9-146E-7FADC29B9BB3}"/>
                </a:ext>
              </a:extLst>
            </p:cNvPr>
            <p:cNvSpPr/>
            <p:nvPr/>
          </p:nvSpPr>
          <p:spPr>
            <a:xfrm>
              <a:off x="6840880" y="6305430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F6DD7FF-E3AF-1188-3089-E385CA6A5FB5}"/>
                </a:ext>
              </a:extLst>
            </p:cNvPr>
            <p:cNvSpPr/>
            <p:nvPr/>
          </p:nvSpPr>
          <p:spPr>
            <a:xfrm>
              <a:off x="3412711" y="6305430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8AA261-42EF-1B28-9B68-20A3E713A80C}"/>
                </a:ext>
              </a:extLst>
            </p:cNvPr>
            <p:cNvSpPr/>
            <p:nvPr/>
          </p:nvSpPr>
          <p:spPr>
            <a:xfrm>
              <a:off x="7406935" y="6234469"/>
              <a:ext cx="26125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B60C99C-DCA9-EC40-9B29-7E157F1A4448}"/>
                </a:ext>
              </a:extLst>
            </p:cNvPr>
            <p:cNvSpPr/>
            <p:nvPr/>
          </p:nvSpPr>
          <p:spPr>
            <a:xfrm>
              <a:off x="6940436" y="43978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D143D24-961C-2B0F-B0CF-0A039828AA2A}"/>
                </a:ext>
              </a:extLst>
            </p:cNvPr>
            <p:cNvSpPr/>
            <p:nvPr/>
          </p:nvSpPr>
          <p:spPr>
            <a:xfrm>
              <a:off x="7092836" y="4550228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D992C67-FE8F-236A-CB93-AEFBD33FC6DF}"/>
                </a:ext>
              </a:extLst>
            </p:cNvPr>
            <p:cNvSpPr/>
            <p:nvPr/>
          </p:nvSpPr>
          <p:spPr>
            <a:xfrm>
              <a:off x="6792686" y="4526643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160D2C7-CB1E-F3F1-F6C2-EB367D984790}"/>
                </a:ext>
              </a:extLst>
            </p:cNvPr>
            <p:cNvSpPr/>
            <p:nvPr/>
          </p:nvSpPr>
          <p:spPr>
            <a:xfrm>
              <a:off x="9308181" y="4352109"/>
              <a:ext cx="261257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D135F8-CC14-EBC8-DFE2-84FFFCEB3A2C}"/>
                </a:ext>
              </a:extLst>
            </p:cNvPr>
            <p:cNvCxnSpPr>
              <a:cxnSpLocks/>
            </p:cNvCxnSpPr>
            <p:nvPr/>
          </p:nvCxnSpPr>
          <p:spPr>
            <a:xfrm>
              <a:off x="3412711" y="3611577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4E0D71B-AF65-A558-ABAF-ADA4B46FB16D}"/>
                </a:ext>
              </a:extLst>
            </p:cNvPr>
            <p:cNvCxnSpPr>
              <a:cxnSpLocks/>
            </p:cNvCxnSpPr>
            <p:nvPr/>
          </p:nvCxnSpPr>
          <p:spPr>
            <a:xfrm>
              <a:off x="3804597" y="3669907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F5EB6A7-89E6-BED8-D3EE-0FE0D8AC8C75}"/>
                </a:ext>
              </a:extLst>
            </p:cNvPr>
            <p:cNvCxnSpPr>
              <a:cxnSpLocks/>
            </p:cNvCxnSpPr>
            <p:nvPr/>
          </p:nvCxnSpPr>
          <p:spPr>
            <a:xfrm>
              <a:off x="4544826" y="3862947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DD71D-3A8A-3247-9DD1-34ECD1242CBE}"/>
                </a:ext>
              </a:extLst>
            </p:cNvPr>
            <p:cNvCxnSpPr>
              <a:cxnSpLocks/>
            </p:cNvCxnSpPr>
            <p:nvPr/>
          </p:nvCxnSpPr>
          <p:spPr>
            <a:xfrm>
              <a:off x="2944626" y="3840088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394EF7-55C7-8D65-3F08-C8B490969E74}"/>
                </a:ext>
              </a:extLst>
            </p:cNvPr>
            <p:cNvCxnSpPr>
              <a:cxnSpLocks/>
            </p:cNvCxnSpPr>
            <p:nvPr/>
          </p:nvCxnSpPr>
          <p:spPr>
            <a:xfrm>
              <a:off x="6924148" y="2393285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1CECB5E-4632-0740-4EB9-5B72CAB986EC}"/>
                </a:ext>
              </a:extLst>
            </p:cNvPr>
            <p:cNvCxnSpPr>
              <a:cxnSpLocks/>
            </p:cNvCxnSpPr>
            <p:nvPr/>
          </p:nvCxnSpPr>
          <p:spPr>
            <a:xfrm>
              <a:off x="7069479" y="2264470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EB4F999-9A74-3C14-2286-182F11932011}"/>
                </a:ext>
              </a:extLst>
            </p:cNvPr>
            <p:cNvCxnSpPr>
              <a:cxnSpLocks/>
            </p:cNvCxnSpPr>
            <p:nvPr/>
          </p:nvCxnSpPr>
          <p:spPr>
            <a:xfrm>
              <a:off x="7221879" y="2416870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21C6418-06A8-D39B-BA08-EEEB6FB14614}"/>
                </a:ext>
              </a:extLst>
            </p:cNvPr>
            <p:cNvCxnSpPr>
              <a:cxnSpLocks/>
            </p:cNvCxnSpPr>
            <p:nvPr/>
          </p:nvCxnSpPr>
          <p:spPr>
            <a:xfrm>
              <a:off x="9442565" y="2218751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FAF5B1A-540F-B3AC-FAF8-1D2AA6988D46}"/>
                </a:ext>
              </a:extLst>
            </p:cNvPr>
            <p:cNvCxnSpPr>
              <a:cxnSpLocks/>
            </p:cNvCxnSpPr>
            <p:nvPr/>
          </p:nvCxnSpPr>
          <p:spPr>
            <a:xfrm>
              <a:off x="6459879" y="4127234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6F654E5-88E2-0733-23AD-F3AB89D769AA}"/>
                </a:ext>
              </a:extLst>
            </p:cNvPr>
            <p:cNvCxnSpPr>
              <a:cxnSpLocks/>
            </p:cNvCxnSpPr>
            <p:nvPr/>
          </p:nvCxnSpPr>
          <p:spPr>
            <a:xfrm>
              <a:off x="6977744" y="4172072"/>
              <a:ext cx="0" cy="213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 descr="Lannyland Blog: How to find all the modes of a 3D probability distribution  surface">
              <a:extLst>
                <a:ext uri="{FF2B5EF4-FFF2-40B4-BE49-F238E27FC236}">
                  <a16:creationId xmlns:a16="http://schemas.microsoft.com/office/drawing/2014/main" id="{DF776B79-699A-FC0D-784C-C238735E9F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44" y="1328676"/>
              <a:ext cx="10613566" cy="2492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15193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63F151-0265-FB64-2130-45A469D84274}"/>
              </a:ext>
            </a:extLst>
          </p:cNvPr>
          <p:cNvGrpSpPr/>
          <p:nvPr/>
        </p:nvGrpSpPr>
        <p:grpSpPr>
          <a:xfrm>
            <a:off x="1037157" y="208083"/>
            <a:ext cx="3681263" cy="3030772"/>
            <a:chOff x="2691522" y="-271231"/>
            <a:chExt cx="7484172" cy="454931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CD752FF-D40B-9926-88E2-A71C71D948F5}"/>
                </a:ext>
              </a:extLst>
            </p:cNvPr>
            <p:cNvSpPr/>
            <p:nvPr/>
          </p:nvSpPr>
          <p:spPr>
            <a:xfrm>
              <a:off x="3469591" y="823537"/>
              <a:ext cx="6706103" cy="34545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5" name="Picture 4" descr="Discrete Latent Spaces: Generative AI II - Synthesis AI">
              <a:extLst>
                <a:ext uri="{FF2B5EF4-FFF2-40B4-BE49-F238E27FC236}">
                  <a16:creationId xmlns:a16="http://schemas.microsoft.com/office/drawing/2014/main" id="{DE4B5485-1F5C-2348-AB5D-D405A5968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0514" y="894989"/>
              <a:ext cx="5786520" cy="326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Beginner Chess Strategy: 5 Must-Know Tips - by GM Noël Studer">
              <a:extLst>
                <a:ext uri="{FF2B5EF4-FFF2-40B4-BE49-F238E27FC236}">
                  <a16:creationId xmlns:a16="http://schemas.microsoft.com/office/drawing/2014/main" id="{DAB7744F-66E5-0ACA-FB91-83B885D1CB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0514" y="1002080"/>
              <a:ext cx="1241714" cy="1229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Beginner Chess Strategy: 5 Must-Know Tips - by GM Noël Studer">
              <a:extLst>
                <a:ext uri="{FF2B5EF4-FFF2-40B4-BE49-F238E27FC236}">
                  <a16:creationId xmlns:a16="http://schemas.microsoft.com/office/drawing/2014/main" id="{962021CC-146E-4C08-1DAF-24936FFEC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4417" y="1002080"/>
              <a:ext cx="1241714" cy="1229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E0BE83-E273-59C2-F146-4D044A5B5027}"/>
                </a:ext>
              </a:extLst>
            </p:cNvPr>
            <p:cNvSpPr txBox="1"/>
            <p:nvPr/>
          </p:nvSpPr>
          <p:spPr>
            <a:xfrm>
              <a:off x="2691522" y="-271231"/>
              <a:ext cx="6313978" cy="508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(Variational </a:t>
              </a:r>
              <a:r>
                <a:rPr lang="en-US" sz="1600" dirty="0"/>
                <a:t>AutoEncoder)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4A12DF9C-6474-9B51-99AE-955E6DF7497B}"/>
              </a:ext>
            </a:extLst>
          </p:cNvPr>
          <p:cNvGrpSpPr/>
          <p:nvPr/>
        </p:nvGrpSpPr>
        <p:grpSpPr>
          <a:xfrm>
            <a:off x="5801785" y="937423"/>
            <a:ext cx="6236201" cy="1984335"/>
            <a:chOff x="54430" y="2504172"/>
            <a:chExt cx="12074120" cy="36886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4E64EC-475D-010B-C975-52FB9BB77ED5}"/>
                </a:ext>
              </a:extLst>
            </p:cNvPr>
            <p:cNvSpPr/>
            <p:nvPr/>
          </p:nvSpPr>
          <p:spPr>
            <a:xfrm>
              <a:off x="5594798" y="4650470"/>
              <a:ext cx="112540" cy="431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11" name="Picture 4" descr="Generative adversarial networks explained - IBM Developer">
              <a:extLst>
                <a:ext uri="{FF2B5EF4-FFF2-40B4-BE49-F238E27FC236}">
                  <a16:creationId xmlns:a16="http://schemas.microsoft.com/office/drawing/2014/main" id="{FE1DF9B4-C8C7-D12A-DA37-9BFE481688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3248" y="2851121"/>
              <a:ext cx="6238691" cy="3192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C1CA14A-15A6-69BD-3919-5D456F414CEA}"/>
                </a:ext>
              </a:extLst>
            </p:cNvPr>
            <p:cNvSpPr/>
            <p:nvPr/>
          </p:nvSpPr>
          <p:spPr>
            <a:xfrm>
              <a:off x="7507460" y="3342365"/>
              <a:ext cx="1374960" cy="877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21D951A-639F-FCFF-D261-7D783DEF7401}"/>
                </a:ext>
              </a:extLst>
            </p:cNvPr>
            <p:cNvGrpSpPr/>
            <p:nvPr/>
          </p:nvGrpSpPr>
          <p:grpSpPr>
            <a:xfrm>
              <a:off x="3689597" y="2790833"/>
              <a:ext cx="1739050" cy="1704932"/>
              <a:chOff x="3864585" y="1322933"/>
              <a:chExt cx="2354986" cy="227728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9C2537-5313-94BD-F79B-B6D31440AF24}"/>
                  </a:ext>
                </a:extLst>
              </p:cNvPr>
              <p:cNvSpPr/>
              <p:nvPr/>
            </p:nvSpPr>
            <p:spPr>
              <a:xfrm>
                <a:off x="3864585" y="1322933"/>
                <a:ext cx="2243011" cy="21375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64A45F-103F-B465-7180-3D63AA108BFD}"/>
                  </a:ext>
                </a:extLst>
              </p:cNvPr>
              <p:cNvSpPr/>
              <p:nvPr/>
            </p:nvSpPr>
            <p:spPr>
              <a:xfrm>
                <a:off x="5025538" y="3219681"/>
                <a:ext cx="1194033" cy="380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3F1A1B-C750-3968-F438-9D025DA06E41}"/>
                </a:ext>
              </a:extLst>
            </p:cNvPr>
            <p:cNvSpPr txBox="1"/>
            <p:nvPr/>
          </p:nvSpPr>
          <p:spPr>
            <a:xfrm>
              <a:off x="3621677" y="3921274"/>
              <a:ext cx="1707618" cy="486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True images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C819E83-5617-8923-69CD-97C86997F4D0}"/>
                </a:ext>
              </a:extLst>
            </p:cNvPr>
            <p:cNvGrpSpPr/>
            <p:nvPr/>
          </p:nvGrpSpPr>
          <p:grpSpPr>
            <a:xfrm>
              <a:off x="3244676" y="2921992"/>
              <a:ext cx="2838260" cy="1020237"/>
              <a:chOff x="881744" y="4049486"/>
              <a:chExt cx="10232570" cy="2492587"/>
            </a:xfrm>
          </p:grpSpPr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8824606B-B0F7-4ED5-7222-F8875417CB20}"/>
                  </a:ext>
                </a:extLst>
              </p:cNvPr>
              <p:cNvSpPr/>
              <p:nvPr/>
            </p:nvSpPr>
            <p:spPr>
              <a:xfrm>
                <a:off x="881744" y="4049486"/>
                <a:ext cx="10232570" cy="2492587"/>
              </a:xfrm>
              <a:prstGeom prst="parallelogram">
                <a:avLst>
                  <a:gd name="adj" fmla="val 9432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461618C-B5BB-1C38-3538-E15FA4225652}"/>
                  </a:ext>
                </a:extLst>
              </p:cNvPr>
              <p:cNvSpPr/>
              <p:nvPr/>
            </p:nvSpPr>
            <p:spPr>
              <a:xfrm>
                <a:off x="4398691" y="599630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39776B9-1F04-BB63-9A31-1C7C148E746F}"/>
                  </a:ext>
                </a:extLst>
              </p:cNvPr>
              <p:cNvSpPr/>
              <p:nvPr/>
            </p:nvSpPr>
            <p:spPr>
              <a:xfrm>
                <a:off x="3282083" y="574493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CAC323C-C90E-D04B-B6E1-E54C184825F3}"/>
                  </a:ext>
                </a:extLst>
              </p:cNvPr>
              <p:cNvSpPr/>
              <p:nvPr/>
            </p:nvSpPr>
            <p:spPr>
              <a:xfrm>
                <a:off x="3667762" y="580326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2D9DC23-7DCB-4F5A-6C21-986EE0A6E8D4}"/>
                  </a:ext>
                </a:extLst>
              </p:cNvPr>
              <p:cNvSpPr/>
              <p:nvPr/>
            </p:nvSpPr>
            <p:spPr>
              <a:xfrm>
                <a:off x="2824018" y="5973446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8984E26-EC84-21B7-CF5F-4DA03862A21B}"/>
                  </a:ext>
                </a:extLst>
              </p:cNvPr>
              <p:cNvSpPr/>
              <p:nvPr/>
            </p:nvSpPr>
            <p:spPr>
              <a:xfrm>
                <a:off x="6339674" y="6260592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7996C08-506A-88D2-067F-B1D1BA132EF8}"/>
                  </a:ext>
                </a:extLst>
              </p:cNvPr>
              <p:cNvSpPr/>
              <p:nvPr/>
            </p:nvSpPr>
            <p:spPr>
              <a:xfrm>
                <a:off x="6840880" y="6305430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42DC908-5F33-2611-6B4B-4E1BD2296DDC}"/>
                  </a:ext>
                </a:extLst>
              </p:cNvPr>
              <p:cNvSpPr/>
              <p:nvPr/>
            </p:nvSpPr>
            <p:spPr>
              <a:xfrm>
                <a:off x="3412711" y="6305430"/>
                <a:ext cx="261257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6686FD4-2C9B-E24E-7A4C-6A99A91AA826}"/>
                  </a:ext>
                </a:extLst>
              </p:cNvPr>
              <p:cNvSpPr/>
              <p:nvPr/>
            </p:nvSpPr>
            <p:spPr>
              <a:xfrm>
                <a:off x="7406935" y="6234469"/>
                <a:ext cx="261257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8F6473B-4148-8D61-DD19-ABEBA5AB1787}"/>
                  </a:ext>
                </a:extLst>
              </p:cNvPr>
              <p:cNvSpPr/>
              <p:nvPr/>
            </p:nvSpPr>
            <p:spPr>
              <a:xfrm>
                <a:off x="6940436" y="4397828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6D6079D-9DC8-76A4-9040-26CB7D985E52}"/>
                  </a:ext>
                </a:extLst>
              </p:cNvPr>
              <p:cNvSpPr/>
              <p:nvPr/>
            </p:nvSpPr>
            <p:spPr>
              <a:xfrm>
                <a:off x="7092836" y="4550228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3C16082-AB49-E38A-8ED4-872F1EF812F8}"/>
                  </a:ext>
                </a:extLst>
              </p:cNvPr>
              <p:cNvSpPr/>
              <p:nvPr/>
            </p:nvSpPr>
            <p:spPr>
              <a:xfrm>
                <a:off x="6792686" y="4526643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85A6879-EDD0-8781-C88F-7C90A918BD71}"/>
                  </a:ext>
                </a:extLst>
              </p:cNvPr>
              <p:cNvSpPr/>
              <p:nvPr/>
            </p:nvSpPr>
            <p:spPr>
              <a:xfrm>
                <a:off x="9308181" y="4352109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910F0A-BEDA-DFA1-D2F4-CDA85C037AB1}"/>
                </a:ext>
              </a:extLst>
            </p:cNvPr>
            <p:cNvSpPr/>
            <p:nvPr/>
          </p:nvSpPr>
          <p:spPr>
            <a:xfrm>
              <a:off x="2352459" y="4659584"/>
              <a:ext cx="1247006" cy="1110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446B8D7-B9D5-EB37-72F1-5B8C37E98624}"/>
                </a:ext>
              </a:extLst>
            </p:cNvPr>
            <p:cNvGrpSpPr/>
            <p:nvPr/>
          </p:nvGrpSpPr>
          <p:grpSpPr>
            <a:xfrm>
              <a:off x="7375558" y="3182947"/>
              <a:ext cx="2671652" cy="976122"/>
              <a:chOff x="5509948" y="3925975"/>
              <a:chExt cx="3617897" cy="130381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E97588A-27C9-8362-973B-B6670E70D216}"/>
                  </a:ext>
                </a:extLst>
              </p:cNvPr>
              <p:cNvSpPr/>
              <p:nvPr/>
            </p:nvSpPr>
            <p:spPr>
              <a:xfrm>
                <a:off x="5730386" y="4366499"/>
                <a:ext cx="2589554" cy="8632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4" name="Parallelogram 33">
                <a:extLst>
                  <a:ext uri="{FF2B5EF4-FFF2-40B4-BE49-F238E27FC236}">
                    <a16:creationId xmlns:a16="http://schemas.microsoft.com/office/drawing/2014/main" id="{00ED0E2B-2211-68A7-F5DB-A5B21FF98E09}"/>
                  </a:ext>
                </a:extLst>
              </p:cNvPr>
              <p:cNvSpPr/>
              <p:nvPr/>
            </p:nvSpPr>
            <p:spPr>
              <a:xfrm>
                <a:off x="5509948" y="3925975"/>
                <a:ext cx="3617897" cy="1293785"/>
              </a:xfrm>
              <a:prstGeom prst="parallelogram">
                <a:avLst>
                  <a:gd name="adj" fmla="val 4357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DDC35C2-0EC6-7E01-5699-AF7874FD9885}"/>
                  </a:ext>
                </a:extLst>
              </p:cNvPr>
              <p:cNvSpPr/>
              <p:nvPr/>
            </p:nvSpPr>
            <p:spPr>
              <a:xfrm>
                <a:off x="7078163" y="451068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F4C399F-52F6-CC51-078D-982359CFDFEC}"/>
                  </a:ext>
                </a:extLst>
              </p:cNvPr>
              <p:cNvSpPr/>
              <p:nvPr/>
            </p:nvSpPr>
            <p:spPr>
              <a:xfrm>
                <a:off x="7230563" y="466308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8FF56D6-20A0-D1C5-6E96-6D70F5903D6F}"/>
                  </a:ext>
                </a:extLst>
              </p:cNvPr>
              <p:cNvSpPr/>
              <p:nvPr/>
            </p:nvSpPr>
            <p:spPr>
              <a:xfrm>
                <a:off x="7078162" y="454333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F5AEFE8-4FE8-0045-F83B-5046BD0ECFB0}"/>
                  </a:ext>
                </a:extLst>
              </p:cNvPr>
              <p:cNvSpPr/>
              <p:nvPr/>
            </p:nvSpPr>
            <p:spPr>
              <a:xfrm>
                <a:off x="6218187" y="469573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2C08775-3B7D-4C7C-8609-595588E5B545}"/>
                  </a:ext>
                </a:extLst>
              </p:cNvPr>
              <p:cNvSpPr/>
              <p:nvPr/>
            </p:nvSpPr>
            <p:spPr>
              <a:xfrm>
                <a:off x="7110819" y="479370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3CDAD7C-9B51-D269-9605-7FD2457BCFA0}"/>
                  </a:ext>
                </a:extLst>
              </p:cNvPr>
              <p:cNvSpPr/>
              <p:nvPr/>
            </p:nvSpPr>
            <p:spPr>
              <a:xfrm>
                <a:off x="7110819" y="458687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8A5869C-7DB3-D47E-FEF5-EA2686A7F5E6}"/>
                  </a:ext>
                </a:extLst>
              </p:cNvPr>
              <p:cNvSpPr/>
              <p:nvPr/>
            </p:nvSpPr>
            <p:spPr>
              <a:xfrm>
                <a:off x="7252333" y="456510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DD2BF2E-42CA-B36A-94A5-B8F6698701B4}"/>
                  </a:ext>
                </a:extLst>
              </p:cNvPr>
              <p:cNvSpPr/>
              <p:nvPr/>
            </p:nvSpPr>
            <p:spPr>
              <a:xfrm>
                <a:off x="7110819" y="471750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C23B11D-37F2-5625-4D22-C5D41BD1D2D7}"/>
                  </a:ext>
                </a:extLst>
              </p:cNvPr>
              <p:cNvSpPr/>
              <p:nvPr/>
            </p:nvSpPr>
            <p:spPr>
              <a:xfrm>
                <a:off x="7263219" y="476104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E66B88B-F707-B8B6-5D7D-D272036924AD}"/>
                  </a:ext>
                </a:extLst>
              </p:cNvPr>
              <p:cNvSpPr/>
              <p:nvPr/>
            </p:nvSpPr>
            <p:spPr>
              <a:xfrm>
                <a:off x="8199394" y="426029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9E0D375-EC61-67A7-FA93-28F96C4F424E}"/>
                  </a:ext>
                </a:extLst>
              </p:cNvPr>
              <p:cNvSpPr/>
              <p:nvPr/>
            </p:nvSpPr>
            <p:spPr>
              <a:xfrm>
                <a:off x="8155851" y="442358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01D7895-DFBD-A128-F8D9-47D7601665BC}"/>
                  </a:ext>
                </a:extLst>
              </p:cNvPr>
              <p:cNvSpPr/>
              <p:nvPr/>
            </p:nvSpPr>
            <p:spPr>
              <a:xfrm>
                <a:off x="8308251" y="428207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7F07EAE-EF4C-37CD-C763-2241D65A582D}"/>
                  </a:ext>
                </a:extLst>
              </p:cNvPr>
              <p:cNvSpPr/>
              <p:nvPr/>
            </p:nvSpPr>
            <p:spPr>
              <a:xfrm>
                <a:off x="7295880" y="460864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918331B-F55B-20AF-7729-E7556E7B512E}"/>
                  </a:ext>
                </a:extLst>
              </p:cNvPr>
              <p:cNvSpPr/>
              <p:nvPr/>
            </p:nvSpPr>
            <p:spPr>
              <a:xfrm>
                <a:off x="7110821" y="453244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DA28227-8560-B8FF-C14D-6354C1FACA4E}"/>
                  </a:ext>
                </a:extLst>
              </p:cNvPr>
              <p:cNvSpPr/>
              <p:nvPr/>
            </p:nvSpPr>
            <p:spPr>
              <a:xfrm>
                <a:off x="7056391" y="444535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C0E2B57-4EED-6CAD-291D-D9C3987010B4}"/>
                  </a:ext>
                </a:extLst>
              </p:cNvPr>
              <p:cNvSpPr/>
              <p:nvPr/>
            </p:nvSpPr>
            <p:spPr>
              <a:xfrm>
                <a:off x="7350307" y="475015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7F0545C-BF73-7383-1958-FC19BE5C1F99}"/>
                  </a:ext>
                </a:extLst>
              </p:cNvPr>
              <p:cNvSpPr/>
              <p:nvPr/>
            </p:nvSpPr>
            <p:spPr>
              <a:xfrm>
                <a:off x="6980190" y="482635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BBB42C0-28A3-59C5-4BC8-44CF0931B25A}"/>
                  </a:ext>
                </a:extLst>
              </p:cNvPr>
              <p:cNvSpPr/>
              <p:nvPr/>
            </p:nvSpPr>
            <p:spPr>
              <a:xfrm>
                <a:off x="7099932" y="497875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8259B63-05FD-518E-8AE3-F51C4645ACC7}"/>
                  </a:ext>
                </a:extLst>
              </p:cNvPr>
              <p:cNvSpPr/>
              <p:nvPr/>
            </p:nvSpPr>
            <p:spPr>
              <a:xfrm>
                <a:off x="7230563" y="497875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50189A7-1FBF-7DE6-2361-7BFC7C4270C6}"/>
                  </a:ext>
                </a:extLst>
              </p:cNvPr>
              <p:cNvSpPr/>
              <p:nvPr/>
            </p:nvSpPr>
            <p:spPr>
              <a:xfrm>
                <a:off x="7197909" y="485900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677515F-ABAA-2B34-6DA5-A60AC18DE010}"/>
                  </a:ext>
                </a:extLst>
              </p:cNvPr>
              <p:cNvSpPr/>
              <p:nvPr/>
            </p:nvSpPr>
            <p:spPr>
              <a:xfrm>
                <a:off x="7121708" y="468483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AFDECE4-C005-1417-5961-78228FB87F42}"/>
                  </a:ext>
                </a:extLst>
              </p:cNvPr>
              <p:cNvSpPr/>
              <p:nvPr/>
            </p:nvSpPr>
            <p:spPr>
              <a:xfrm>
                <a:off x="7274108" y="449978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EEC1839-828B-8DF8-CF5B-F7DAD1E65A8C}"/>
                  </a:ext>
                </a:extLst>
              </p:cNvPr>
              <p:cNvSpPr/>
              <p:nvPr/>
            </p:nvSpPr>
            <p:spPr>
              <a:xfrm>
                <a:off x="7274108" y="43147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45A1669-3A34-62A0-E4D1-AA336C8DD157}"/>
                  </a:ext>
                </a:extLst>
              </p:cNvPr>
              <p:cNvSpPr/>
              <p:nvPr/>
            </p:nvSpPr>
            <p:spPr>
              <a:xfrm>
                <a:off x="7034622" y="417320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BB3B0BC-03F2-9127-4941-CE8D710AE4C8}"/>
                  </a:ext>
                </a:extLst>
              </p:cNvPr>
              <p:cNvSpPr/>
              <p:nvPr/>
            </p:nvSpPr>
            <p:spPr>
              <a:xfrm>
                <a:off x="7067278" y="426029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9F240B99-A958-1791-0296-A74981A12DFF}"/>
                  </a:ext>
                </a:extLst>
              </p:cNvPr>
              <p:cNvSpPr/>
              <p:nvPr/>
            </p:nvSpPr>
            <p:spPr>
              <a:xfrm>
                <a:off x="8079653" y="42058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24EB7685-712A-D65F-CC86-19044E979538}"/>
                  </a:ext>
                </a:extLst>
              </p:cNvPr>
              <p:cNvSpPr/>
              <p:nvPr/>
            </p:nvSpPr>
            <p:spPr>
              <a:xfrm>
                <a:off x="7981680" y="412966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B5F5DDB-3AFA-AD55-B08C-6877F1ABA60D}"/>
                  </a:ext>
                </a:extLst>
              </p:cNvPr>
              <p:cNvSpPr/>
              <p:nvPr/>
            </p:nvSpPr>
            <p:spPr>
              <a:xfrm>
                <a:off x="8166738" y="428206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7154FF6-976F-AC8E-7624-096B4A382DDC}"/>
                  </a:ext>
                </a:extLst>
              </p:cNvPr>
              <p:cNvSpPr/>
              <p:nvPr/>
            </p:nvSpPr>
            <p:spPr>
              <a:xfrm>
                <a:off x="8134080" y="428206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9283B9E-4AA8-9BC0-9970-C0DB812F242B}"/>
                  </a:ext>
                </a:extLst>
              </p:cNvPr>
              <p:cNvSpPr/>
              <p:nvPr/>
            </p:nvSpPr>
            <p:spPr>
              <a:xfrm>
                <a:off x="8351794" y="416231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03C4BDF-9645-55F0-76A9-48F74D91C1B3}"/>
                  </a:ext>
                </a:extLst>
              </p:cNvPr>
              <p:cNvSpPr/>
              <p:nvPr/>
            </p:nvSpPr>
            <p:spPr>
              <a:xfrm>
                <a:off x="8547737" y="444534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1582C7A-79EE-0331-4815-829309105DF8}"/>
                  </a:ext>
                </a:extLst>
              </p:cNvPr>
              <p:cNvSpPr/>
              <p:nvPr/>
            </p:nvSpPr>
            <p:spPr>
              <a:xfrm>
                <a:off x="8482423" y="443446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B7B7251-C70A-5445-BCAE-7E7D77EC45C8}"/>
                  </a:ext>
                </a:extLst>
              </p:cNvPr>
              <p:cNvSpPr/>
              <p:nvPr/>
            </p:nvSpPr>
            <p:spPr>
              <a:xfrm>
                <a:off x="6033135" y="464129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13C2FCA-C879-4F2C-48E1-BA86050B96F8}"/>
                  </a:ext>
                </a:extLst>
              </p:cNvPr>
              <p:cNvSpPr/>
              <p:nvPr/>
            </p:nvSpPr>
            <p:spPr>
              <a:xfrm>
                <a:off x="6098451" y="464129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76734A8-AF7F-84FF-8931-382499E7167B}"/>
                  </a:ext>
                </a:extLst>
              </p:cNvPr>
              <p:cNvSpPr/>
              <p:nvPr/>
            </p:nvSpPr>
            <p:spPr>
              <a:xfrm>
                <a:off x="6250851" y="480457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290B391-0169-79F8-3ED9-3642437FFB4C}"/>
                  </a:ext>
                </a:extLst>
              </p:cNvPr>
              <p:cNvSpPr/>
              <p:nvPr/>
            </p:nvSpPr>
            <p:spPr>
              <a:xfrm>
                <a:off x="6250851" y="497875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19197F9-225F-72F9-E73B-A84D11B1B4A7}"/>
                  </a:ext>
                </a:extLst>
              </p:cNvPr>
              <p:cNvSpPr/>
              <p:nvPr/>
            </p:nvSpPr>
            <p:spPr>
              <a:xfrm>
                <a:off x="5695679" y="504406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5E2FF15-7CA0-09C2-E5BF-B8967FCC7074}"/>
                  </a:ext>
                </a:extLst>
              </p:cNvPr>
              <p:cNvSpPr/>
              <p:nvPr/>
            </p:nvSpPr>
            <p:spPr>
              <a:xfrm>
                <a:off x="6250851" y="40861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5ABE0CF-7CCA-DA22-5A08-3159003F2353}"/>
                  </a:ext>
                </a:extLst>
              </p:cNvPr>
              <p:cNvSpPr/>
              <p:nvPr/>
            </p:nvSpPr>
            <p:spPr>
              <a:xfrm>
                <a:off x="6980193" y="460863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9D61FC7-41DC-02BE-34EA-E2E293E4EFA2}"/>
                  </a:ext>
                </a:extLst>
              </p:cNvPr>
              <p:cNvSpPr/>
              <p:nvPr/>
            </p:nvSpPr>
            <p:spPr>
              <a:xfrm>
                <a:off x="7132593" y="467394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4ECD251-B0CF-1144-1790-92897FA5EBB6}"/>
                  </a:ext>
                </a:extLst>
              </p:cNvPr>
              <p:cNvSpPr/>
              <p:nvPr/>
            </p:nvSpPr>
            <p:spPr>
              <a:xfrm>
                <a:off x="7295879" y="463040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B055F990-43FE-027E-44B5-2F7F392AB494}"/>
                  </a:ext>
                </a:extLst>
              </p:cNvPr>
              <p:cNvSpPr/>
              <p:nvPr/>
            </p:nvSpPr>
            <p:spPr>
              <a:xfrm>
                <a:off x="7208794" y="471748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2AAD86B-E4F2-17DA-5F4E-4851E1A9A5F1}"/>
                  </a:ext>
                </a:extLst>
              </p:cNvPr>
              <p:cNvSpPr/>
              <p:nvPr/>
            </p:nvSpPr>
            <p:spPr>
              <a:xfrm>
                <a:off x="7328537" y="470660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30C6CD5-C3C5-C15F-EA7D-349E502330B8}"/>
                  </a:ext>
                </a:extLst>
              </p:cNvPr>
              <p:cNvSpPr/>
              <p:nvPr/>
            </p:nvSpPr>
            <p:spPr>
              <a:xfrm>
                <a:off x="8210281" y="410788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6A9CDCE-95D0-C872-7365-99F77C6ED1A0}"/>
                  </a:ext>
                </a:extLst>
              </p:cNvPr>
              <p:cNvSpPr/>
              <p:nvPr/>
            </p:nvSpPr>
            <p:spPr>
              <a:xfrm>
                <a:off x="7089049" y="461951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8FC6913-D059-C588-1DFE-AA4D31E15D0D}"/>
                  </a:ext>
                </a:extLst>
              </p:cNvPr>
              <p:cNvSpPr/>
              <p:nvPr/>
            </p:nvSpPr>
            <p:spPr>
              <a:xfrm>
                <a:off x="6991079" y="477191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EA7BBC94-7289-E2EF-EF00-1AAA963DC0A6}"/>
                  </a:ext>
                </a:extLst>
              </p:cNvPr>
              <p:cNvSpPr/>
              <p:nvPr/>
            </p:nvSpPr>
            <p:spPr>
              <a:xfrm>
                <a:off x="8362683" y="410788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67B0BCF-61ED-D395-EAEE-1D8786EE5AD1}"/>
                  </a:ext>
                </a:extLst>
              </p:cNvPr>
              <p:cNvSpPr/>
              <p:nvPr/>
            </p:nvSpPr>
            <p:spPr>
              <a:xfrm>
                <a:off x="7252336" y="481546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BA3B425-33AE-E99E-441D-EFB54D532D07}"/>
                  </a:ext>
                </a:extLst>
              </p:cNvPr>
              <p:cNvSpPr/>
              <p:nvPr/>
            </p:nvSpPr>
            <p:spPr>
              <a:xfrm>
                <a:off x="7992570" y="448888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8D511E2-9D57-E72C-2A92-F622CCDCD102}"/>
                  </a:ext>
                </a:extLst>
              </p:cNvPr>
              <p:cNvSpPr/>
              <p:nvPr/>
            </p:nvSpPr>
            <p:spPr>
              <a:xfrm>
                <a:off x="8036111" y="441268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E27B568-FEBD-528D-611B-DE3C517724D0}"/>
                  </a:ext>
                </a:extLst>
              </p:cNvPr>
              <p:cNvSpPr/>
              <p:nvPr/>
            </p:nvSpPr>
            <p:spPr>
              <a:xfrm>
                <a:off x="7132593" y="476103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1776038-CC98-AA5B-EE46-F0A58DFFAA36}"/>
                </a:ext>
              </a:extLst>
            </p:cNvPr>
            <p:cNvGrpSpPr/>
            <p:nvPr/>
          </p:nvGrpSpPr>
          <p:grpSpPr>
            <a:xfrm>
              <a:off x="7229211" y="3138549"/>
              <a:ext cx="2838260" cy="1020237"/>
              <a:chOff x="881744" y="4049486"/>
              <a:chExt cx="10232570" cy="2492587"/>
            </a:xfrm>
          </p:grpSpPr>
          <p:sp>
            <p:nvSpPr>
              <p:cNvPr id="87" name="Parallelogram 86">
                <a:extLst>
                  <a:ext uri="{FF2B5EF4-FFF2-40B4-BE49-F238E27FC236}">
                    <a16:creationId xmlns:a16="http://schemas.microsoft.com/office/drawing/2014/main" id="{6DB5F3CC-CF51-B422-D523-2C5C2DE58201}"/>
                  </a:ext>
                </a:extLst>
              </p:cNvPr>
              <p:cNvSpPr/>
              <p:nvPr/>
            </p:nvSpPr>
            <p:spPr>
              <a:xfrm>
                <a:off x="881744" y="4049486"/>
                <a:ext cx="10232570" cy="2492587"/>
              </a:xfrm>
              <a:prstGeom prst="parallelogram">
                <a:avLst>
                  <a:gd name="adj" fmla="val 94320"/>
                </a:avLst>
              </a:prstGeom>
              <a:solidFill>
                <a:srgbClr val="FBE5D6">
                  <a:alpha val="6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D4DAB8E-A760-8DB1-1583-925E0DD5AA1E}"/>
                  </a:ext>
                </a:extLst>
              </p:cNvPr>
              <p:cNvSpPr/>
              <p:nvPr/>
            </p:nvSpPr>
            <p:spPr>
              <a:xfrm>
                <a:off x="4398691" y="599630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7B8154F-A8AD-A48A-72E8-41313A7D0DEF}"/>
                  </a:ext>
                </a:extLst>
              </p:cNvPr>
              <p:cNvSpPr/>
              <p:nvPr/>
            </p:nvSpPr>
            <p:spPr>
              <a:xfrm>
                <a:off x="3282083" y="574493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9424DDC-B36B-06E6-ADD6-5DD35CB3D0CD}"/>
                  </a:ext>
                </a:extLst>
              </p:cNvPr>
              <p:cNvSpPr/>
              <p:nvPr/>
            </p:nvSpPr>
            <p:spPr>
              <a:xfrm>
                <a:off x="3667762" y="580326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E858FCC0-E6F0-F5F1-12F0-0086CC2BCC27}"/>
                  </a:ext>
                </a:extLst>
              </p:cNvPr>
              <p:cNvSpPr/>
              <p:nvPr/>
            </p:nvSpPr>
            <p:spPr>
              <a:xfrm>
                <a:off x="2824018" y="5973446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E8D38BD-D382-9D62-2C61-B949C2F6A5C3}"/>
                  </a:ext>
                </a:extLst>
              </p:cNvPr>
              <p:cNvSpPr/>
              <p:nvPr/>
            </p:nvSpPr>
            <p:spPr>
              <a:xfrm>
                <a:off x="6339674" y="6260592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C01A32B-B006-E220-35CA-24EC1CA032BA}"/>
                  </a:ext>
                </a:extLst>
              </p:cNvPr>
              <p:cNvSpPr/>
              <p:nvPr/>
            </p:nvSpPr>
            <p:spPr>
              <a:xfrm>
                <a:off x="6840880" y="6305430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74FCDEE-DC6A-61FE-2A1E-DCAEDA4A4650}"/>
                  </a:ext>
                </a:extLst>
              </p:cNvPr>
              <p:cNvSpPr/>
              <p:nvPr/>
            </p:nvSpPr>
            <p:spPr>
              <a:xfrm>
                <a:off x="3412711" y="6305430"/>
                <a:ext cx="261257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E6781C5-B7F8-CE8E-4C51-D7A13D8EFAFE}"/>
                  </a:ext>
                </a:extLst>
              </p:cNvPr>
              <p:cNvSpPr/>
              <p:nvPr/>
            </p:nvSpPr>
            <p:spPr>
              <a:xfrm>
                <a:off x="7406935" y="6234469"/>
                <a:ext cx="261257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490B1C3-432B-2C45-703B-F878A48265DD}"/>
                  </a:ext>
                </a:extLst>
              </p:cNvPr>
              <p:cNvSpPr/>
              <p:nvPr/>
            </p:nvSpPr>
            <p:spPr>
              <a:xfrm>
                <a:off x="6940436" y="4397828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8DA152A9-EA65-F79E-990A-4AAE34ADFDD8}"/>
                  </a:ext>
                </a:extLst>
              </p:cNvPr>
              <p:cNvSpPr/>
              <p:nvPr/>
            </p:nvSpPr>
            <p:spPr>
              <a:xfrm>
                <a:off x="7092836" y="4550228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4837C8E-D5DF-7DEF-611D-73A0BA2507C0}"/>
                  </a:ext>
                </a:extLst>
              </p:cNvPr>
              <p:cNvSpPr/>
              <p:nvPr/>
            </p:nvSpPr>
            <p:spPr>
              <a:xfrm>
                <a:off x="6792686" y="4526643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4CE130CC-DE19-AE29-15FC-C1CA176888DA}"/>
                  </a:ext>
                </a:extLst>
              </p:cNvPr>
              <p:cNvSpPr/>
              <p:nvPr/>
            </p:nvSpPr>
            <p:spPr>
              <a:xfrm>
                <a:off x="9308181" y="4352109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2D478FAF-47C6-6388-826E-B5DD1E389610}"/>
                </a:ext>
              </a:extLst>
            </p:cNvPr>
            <p:cNvSpPr/>
            <p:nvPr/>
          </p:nvSpPr>
          <p:spPr>
            <a:xfrm rot="876356">
              <a:off x="8439452" y="3194431"/>
              <a:ext cx="1628459" cy="505430"/>
            </a:xfrm>
            <a:custGeom>
              <a:avLst/>
              <a:gdLst>
                <a:gd name="connsiteX0" fmla="*/ 11200 w 1219514"/>
                <a:gd name="connsiteY0" fmla="*/ 54428 h 675105"/>
                <a:gd name="connsiteX1" fmla="*/ 174486 w 1219514"/>
                <a:gd name="connsiteY1" fmla="*/ 674914 h 675105"/>
                <a:gd name="connsiteX2" fmla="*/ 1219514 w 1219514"/>
                <a:gd name="connsiteY2" fmla="*/ 0 h 675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514" h="675105">
                  <a:moveTo>
                    <a:pt x="11200" y="54428"/>
                  </a:moveTo>
                  <a:cubicBezTo>
                    <a:pt x="-7850" y="369206"/>
                    <a:pt x="-26900" y="683985"/>
                    <a:pt x="174486" y="674914"/>
                  </a:cubicBezTo>
                  <a:cubicBezTo>
                    <a:pt x="375872" y="665843"/>
                    <a:pt x="797693" y="332921"/>
                    <a:pt x="1219514" y="0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16E786E3-7EA9-1874-8590-F3B718EBA349}"/>
                </a:ext>
              </a:extLst>
            </p:cNvPr>
            <p:cNvSpPr/>
            <p:nvPr/>
          </p:nvSpPr>
          <p:spPr>
            <a:xfrm rot="1052069">
              <a:off x="7481939" y="3846245"/>
              <a:ext cx="1785417" cy="643804"/>
            </a:xfrm>
            <a:custGeom>
              <a:avLst/>
              <a:gdLst>
                <a:gd name="connsiteX0" fmla="*/ 3074394 w 3074394"/>
                <a:gd name="connsiteY0" fmla="*/ 236666 h 651175"/>
                <a:gd name="connsiteX1" fmla="*/ 1583051 w 3074394"/>
                <a:gd name="connsiteY1" fmla="*/ 204009 h 651175"/>
                <a:gd name="connsiteX2" fmla="*/ 1365337 w 3074394"/>
                <a:gd name="connsiteY2" fmla="*/ 617666 h 651175"/>
                <a:gd name="connsiteX3" fmla="*/ 766623 w 3074394"/>
                <a:gd name="connsiteY3" fmla="*/ 40723 h 651175"/>
                <a:gd name="connsiteX4" fmla="*/ 4623 w 3074394"/>
                <a:gd name="connsiteY4" fmla="*/ 106037 h 651175"/>
                <a:gd name="connsiteX5" fmla="*/ 429166 w 3074394"/>
                <a:gd name="connsiteY5" fmla="*/ 574123 h 651175"/>
                <a:gd name="connsiteX6" fmla="*/ 37280 w 3074394"/>
                <a:gd name="connsiteY6" fmla="*/ 650323 h 651175"/>
                <a:gd name="connsiteX7" fmla="*/ 37280 w 3074394"/>
                <a:gd name="connsiteY7" fmla="*/ 650323 h 651175"/>
                <a:gd name="connsiteX0" fmla="*/ 3069826 w 3069826"/>
                <a:gd name="connsiteY0" fmla="*/ 232837 h 646494"/>
                <a:gd name="connsiteX1" fmla="*/ 1578483 w 3069826"/>
                <a:gd name="connsiteY1" fmla="*/ 200180 h 646494"/>
                <a:gd name="connsiteX2" fmla="*/ 1360769 w 3069826"/>
                <a:gd name="connsiteY2" fmla="*/ 613837 h 646494"/>
                <a:gd name="connsiteX3" fmla="*/ 762055 w 3069826"/>
                <a:gd name="connsiteY3" fmla="*/ 36894 h 646494"/>
                <a:gd name="connsiteX4" fmla="*/ 55 w 3069826"/>
                <a:gd name="connsiteY4" fmla="*/ 102208 h 646494"/>
                <a:gd name="connsiteX5" fmla="*/ 718512 w 3069826"/>
                <a:gd name="connsiteY5" fmla="*/ 461437 h 646494"/>
                <a:gd name="connsiteX6" fmla="*/ 32712 w 3069826"/>
                <a:gd name="connsiteY6" fmla="*/ 646494 h 646494"/>
                <a:gd name="connsiteX7" fmla="*/ 32712 w 3069826"/>
                <a:gd name="connsiteY7" fmla="*/ 646494 h 646494"/>
                <a:gd name="connsiteX0" fmla="*/ 3069826 w 3069826"/>
                <a:gd name="connsiteY0" fmla="*/ 199529 h 613186"/>
                <a:gd name="connsiteX1" fmla="*/ 1578483 w 3069826"/>
                <a:gd name="connsiteY1" fmla="*/ 166872 h 613186"/>
                <a:gd name="connsiteX2" fmla="*/ 1186597 w 3069826"/>
                <a:gd name="connsiteY2" fmla="*/ 123329 h 613186"/>
                <a:gd name="connsiteX3" fmla="*/ 762055 w 3069826"/>
                <a:gd name="connsiteY3" fmla="*/ 3586 h 613186"/>
                <a:gd name="connsiteX4" fmla="*/ 55 w 3069826"/>
                <a:gd name="connsiteY4" fmla="*/ 68900 h 613186"/>
                <a:gd name="connsiteX5" fmla="*/ 718512 w 3069826"/>
                <a:gd name="connsiteY5" fmla="*/ 428129 h 613186"/>
                <a:gd name="connsiteX6" fmla="*/ 32712 w 3069826"/>
                <a:gd name="connsiteY6" fmla="*/ 613186 h 613186"/>
                <a:gd name="connsiteX7" fmla="*/ 32712 w 3069826"/>
                <a:gd name="connsiteY7" fmla="*/ 613186 h 61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69826" h="613186">
                  <a:moveTo>
                    <a:pt x="3069826" y="199529"/>
                  </a:moveTo>
                  <a:cubicBezTo>
                    <a:pt x="2466576" y="151450"/>
                    <a:pt x="1892354" y="179572"/>
                    <a:pt x="1578483" y="166872"/>
                  </a:cubicBezTo>
                  <a:cubicBezTo>
                    <a:pt x="1264612" y="154172"/>
                    <a:pt x="1322668" y="150543"/>
                    <a:pt x="1186597" y="123329"/>
                  </a:cubicBezTo>
                  <a:cubicBezTo>
                    <a:pt x="1050526" y="96115"/>
                    <a:pt x="959812" y="12657"/>
                    <a:pt x="762055" y="3586"/>
                  </a:cubicBezTo>
                  <a:cubicBezTo>
                    <a:pt x="564298" y="-5485"/>
                    <a:pt x="7312" y="-1857"/>
                    <a:pt x="55" y="68900"/>
                  </a:cubicBezTo>
                  <a:cubicBezTo>
                    <a:pt x="-7202" y="139657"/>
                    <a:pt x="713069" y="337415"/>
                    <a:pt x="718512" y="428129"/>
                  </a:cubicBezTo>
                  <a:cubicBezTo>
                    <a:pt x="723955" y="518843"/>
                    <a:pt x="32712" y="613186"/>
                    <a:pt x="32712" y="613186"/>
                  </a:cubicBezTo>
                  <a:lnTo>
                    <a:pt x="32712" y="613186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8360D8E-8AC9-17AE-FEB6-B77CDC65FB48}"/>
                </a:ext>
              </a:extLst>
            </p:cNvPr>
            <p:cNvGrpSpPr/>
            <p:nvPr/>
          </p:nvGrpSpPr>
          <p:grpSpPr>
            <a:xfrm>
              <a:off x="8737767" y="4943294"/>
              <a:ext cx="3390783" cy="1045937"/>
              <a:chOff x="881744" y="4049486"/>
              <a:chExt cx="11190637" cy="2492587"/>
            </a:xfrm>
          </p:grpSpPr>
          <p:sp>
            <p:nvSpPr>
              <p:cNvPr id="103" name="Parallelogram 102">
                <a:extLst>
                  <a:ext uri="{FF2B5EF4-FFF2-40B4-BE49-F238E27FC236}">
                    <a16:creationId xmlns:a16="http://schemas.microsoft.com/office/drawing/2014/main" id="{9C60AC1F-DE8A-5EC4-CA94-129EB41D47B6}"/>
                  </a:ext>
                </a:extLst>
              </p:cNvPr>
              <p:cNvSpPr/>
              <p:nvPr/>
            </p:nvSpPr>
            <p:spPr>
              <a:xfrm>
                <a:off x="881744" y="4049486"/>
                <a:ext cx="11190637" cy="2492587"/>
              </a:xfrm>
              <a:prstGeom prst="parallelogram">
                <a:avLst>
                  <a:gd name="adj" fmla="val 9432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678488C-01CB-F487-8F8B-00C8099C5FD8}"/>
                  </a:ext>
                </a:extLst>
              </p:cNvPr>
              <p:cNvSpPr/>
              <p:nvPr/>
            </p:nvSpPr>
            <p:spPr>
              <a:xfrm>
                <a:off x="4398691" y="599630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CE8411B8-A664-BC72-6C20-F883C19E629A}"/>
                  </a:ext>
                </a:extLst>
              </p:cNvPr>
              <p:cNvSpPr/>
              <p:nvPr/>
            </p:nvSpPr>
            <p:spPr>
              <a:xfrm>
                <a:off x="3282083" y="574493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93E0590-66DA-FD2F-02FC-09CAF71876D3}"/>
                  </a:ext>
                </a:extLst>
              </p:cNvPr>
              <p:cNvSpPr/>
              <p:nvPr/>
            </p:nvSpPr>
            <p:spPr>
              <a:xfrm>
                <a:off x="3667762" y="5803265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A14A2A7-51B1-0B5E-FAEC-D58A4F9F7F93}"/>
                  </a:ext>
                </a:extLst>
              </p:cNvPr>
              <p:cNvSpPr/>
              <p:nvPr/>
            </p:nvSpPr>
            <p:spPr>
              <a:xfrm>
                <a:off x="2824018" y="5973446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761CA23-1CDC-6D40-9634-B9209F0BF8DE}"/>
                  </a:ext>
                </a:extLst>
              </p:cNvPr>
              <p:cNvSpPr/>
              <p:nvPr/>
            </p:nvSpPr>
            <p:spPr>
              <a:xfrm>
                <a:off x="6339674" y="6260592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7DACB9DE-226B-5C13-4118-86A472493C16}"/>
                  </a:ext>
                </a:extLst>
              </p:cNvPr>
              <p:cNvSpPr/>
              <p:nvPr/>
            </p:nvSpPr>
            <p:spPr>
              <a:xfrm>
                <a:off x="6840880" y="6305430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CE1C3E9-0081-9E5D-60E5-AF6772F6DC0F}"/>
                  </a:ext>
                </a:extLst>
              </p:cNvPr>
              <p:cNvSpPr/>
              <p:nvPr/>
            </p:nvSpPr>
            <p:spPr>
              <a:xfrm>
                <a:off x="3412711" y="6305430"/>
                <a:ext cx="261257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37FDCE2-B9D0-AD10-40B6-FA5290D96E64}"/>
                  </a:ext>
                </a:extLst>
              </p:cNvPr>
              <p:cNvSpPr/>
              <p:nvPr/>
            </p:nvSpPr>
            <p:spPr>
              <a:xfrm>
                <a:off x="7406935" y="6234469"/>
                <a:ext cx="261257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6FF76752-D88B-22FA-7CD9-FE269018D9DD}"/>
                  </a:ext>
                </a:extLst>
              </p:cNvPr>
              <p:cNvSpPr/>
              <p:nvPr/>
            </p:nvSpPr>
            <p:spPr>
              <a:xfrm>
                <a:off x="6940436" y="4397828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2C843C12-2FEF-F05B-62F5-5607C10B54A8}"/>
                  </a:ext>
                </a:extLst>
              </p:cNvPr>
              <p:cNvSpPr/>
              <p:nvPr/>
            </p:nvSpPr>
            <p:spPr>
              <a:xfrm>
                <a:off x="7092836" y="4550228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4C7A1C47-4CCB-590A-8FBE-BAFC506984DA}"/>
                  </a:ext>
                </a:extLst>
              </p:cNvPr>
              <p:cNvSpPr/>
              <p:nvPr/>
            </p:nvSpPr>
            <p:spPr>
              <a:xfrm>
                <a:off x="6792686" y="4526643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1F415A05-932C-BE5F-E843-E7D3B147EEC2}"/>
                  </a:ext>
                </a:extLst>
              </p:cNvPr>
              <p:cNvSpPr/>
              <p:nvPr/>
            </p:nvSpPr>
            <p:spPr>
              <a:xfrm>
                <a:off x="9308181" y="4352109"/>
                <a:ext cx="261257" cy="457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392E058-2422-8F47-A8DE-8BBA36B07BEA}"/>
                </a:ext>
              </a:extLst>
            </p:cNvPr>
            <p:cNvGrpSpPr/>
            <p:nvPr/>
          </p:nvGrpSpPr>
          <p:grpSpPr>
            <a:xfrm>
              <a:off x="54430" y="4783149"/>
              <a:ext cx="2540857" cy="1293785"/>
              <a:chOff x="245047" y="3972045"/>
              <a:chExt cx="3787795" cy="1293785"/>
            </a:xfrm>
          </p:grpSpPr>
          <p:sp>
            <p:nvSpPr>
              <p:cNvPr id="117" name="Parallelogram 116">
                <a:extLst>
                  <a:ext uri="{FF2B5EF4-FFF2-40B4-BE49-F238E27FC236}">
                    <a16:creationId xmlns:a16="http://schemas.microsoft.com/office/drawing/2014/main" id="{C1478B39-B852-7C58-6B99-5E554CB3A191}"/>
                  </a:ext>
                </a:extLst>
              </p:cNvPr>
              <p:cNvSpPr/>
              <p:nvPr/>
            </p:nvSpPr>
            <p:spPr>
              <a:xfrm>
                <a:off x="245047" y="3972045"/>
                <a:ext cx="3787795" cy="1293785"/>
              </a:xfrm>
              <a:prstGeom prst="parallelogram">
                <a:avLst>
                  <a:gd name="adj" fmla="val 4357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B376EA9-52E0-529C-E1E2-0DEB83BEC66A}"/>
                  </a:ext>
                </a:extLst>
              </p:cNvPr>
              <p:cNvSpPr/>
              <p:nvPr/>
            </p:nvSpPr>
            <p:spPr>
              <a:xfrm>
                <a:off x="2009206" y="455675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4AEE5CF-5BD0-4953-0980-8087347E27CC}"/>
                  </a:ext>
                </a:extLst>
              </p:cNvPr>
              <p:cNvSpPr/>
              <p:nvPr/>
            </p:nvSpPr>
            <p:spPr>
              <a:xfrm>
                <a:off x="2161606" y="470915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7FD2CA2-64F7-FD58-1080-93B9FDCE8FEF}"/>
                  </a:ext>
                </a:extLst>
              </p:cNvPr>
              <p:cNvSpPr/>
              <p:nvPr/>
            </p:nvSpPr>
            <p:spPr>
              <a:xfrm>
                <a:off x="2314006" y="458940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D25BA1E-95D7-EA6B-6FE9-408FCD01A11B}"/>
                  </a:ext>
                </a:extLst>
              </p:cNvPr>
              <p:cNvSpPr/>
              <p:nvPr/>
            </p:nvSpPr>
            <p:spPr>
              <a:xfrm>
                <a:off x="1889462" y="474180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1E5D76A4-0C92-516B-050A-F9DEA3709110}"/>
                  </a:ext>
                </a:extLst>
              </p:cNvPr>
              <p:cNvSpPr/>
              <p:nvPr/>
            </p:nvSpPr>
            <p:spPr>
              <a:xfrm>
                <a:off x="2041862" y="483977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D1A2934A-B168-7513-10C0-87BD667E678C}"/>
                  </a:ext>
                </a:extLst>
              </p:cNvPr>
              <p:cNvSpPr/>
              <p:nvPr/>
            </p:nvSpPr>
            <p:spPr>
              <a:xfrm>
                <a:off x="2041862" y="463294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2F522C89-19FA-48B0-4BB0-901985736C08}"/>
                  </a:ext>
                </a:extLst>
              </p:cNvPr>
              <p:cNvSpPr/>
              <p:nvPr/>
            </p:nvSpPr>
            <p:spPr>
              <a:xfrm>
                <a:off x="2183376" y="461117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A55F19D-CBC1-3BEF-FD11-E2200531C045}"/>
                  </a:ext>
                </a:extLst>
              </p:cNvPr>
              <p:cNvSpPr/>
              <p:nvPr/>
            </p:nvSpPr>
            <p:spPr>
              <a:xfrm>
                <a:off x="2041862" y="476357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DC6FF488-30C3-F88E-7A49-AFFBFBD57958}"/>
                  </a:ext>
                </a:extLst>
              </p:cNvPr>
              <p:cNvSpPr/>
              <p:nvPr/>
            </p:nvSpPr>
            <p:spPr>
              <a:xfrm>
                <a:off x="2194262" y="480711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AE06DC62-DAB9-E817-6672-FFC41697AEF5}"/>
                  </a:ext>
                </a:extLst>
              </p:cNvPr>
              <p:cNvSpPr/>
              <p:nvPr/>
            </p:nvSpPr>
            <p:spPr>
              <a:xfrm>
                <a:off x="2346662" y="495951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0425FFBB-D3C8-54DD-1DDB-B5EA099A59A5}"/>
                  </a:ext>
                </a:extLst>
              </p:cNvPr>
              <p:cNvSpPr/>
              <p:nvPr/>
            </p:nvSpPr>
            <p:spPr>
              <a:xfrm>
                <a:off x="2488176" y="4676486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6BC6634-3184-1C7B-8C67-3DA5D11FD940}"/>
                  </a:ext>
                </a:extLst>
              </p:cNvPr>
              <p:cNvSpPr/>
              <p:nvPr/>
            </p:nvSpPr>
            <p:spPr>
              <a:xfrm>
                <a:off x="2640576" y="453497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3362CAD-6BF9-5BD5-560A-AFBB546B4394}"/>
                  </a:ext>
                </a:extLst>
              </p:cNvPr>
              <p:cNvSpPr/>
              <p:nvPr/>
            </p:nvSpPr>
            <p:spPr>
              <a:xfrm>
                <a:off x="1726178" y="465471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98F4E2B-D45F-5C6C-C098-3CC026507EF2}"/>
                  </a:ext>
                </a:extLst>
              </p:cNvPr>
              <p:cNvSpPr/>
              <p:nvPr/>
            </p:nvSpPr>
            <p:spPr>
              <a:xfrm>
                <a:off x="1845920" y="457851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85A132E6-4886-964F-3E1B-F81D6B1E0F2D}"/>
                  </a:ext>
                </a:extLst>
              </p:cNvPr>
              <p:cNvSpPr/>
              <p:nvPr/>
            </p:nvSpPr>
            <p:spPr>
              <a:xfrm>
                <a:off x="1987434" y="449142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D72D2488-9A6F-49EB-D858-7CA11D94E745}"/>
                  </a:ext>
                </a:extLst>
              </p:cNvPr>
              <p:cNvSpPr/>
              <p:nvPr/>
            </p:nvSpPr>
            <p:spPr>
              <a:xfrm>
                <a:off x="1780605" y="479622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A71ACD82-D3E9-A297-85B7-C531A0F12E76}"/>
                  </a:ext>
                </a:extLst>
              </p:cNvPr>
              <p:cNvSpPr/>
              <p:nvPr/>
            </p:nvSpPr>
            <p:spPr>
              <a:xfrm>
                <a:off x="1911233" y="48724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786AFA42-0ED6-5148-7F50-016F43087C15}"/>
                  </a:ext>
                </a:extLst>
              </p:cNvPr>
              <p:cNvSpPr/>
              <p:nvPr/>
            </p:nvSpPr>
            <p:spPr>
              <a:xfrm>
                <a:off x="2030975" y="50248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A7D84D63-55D1-8F53-7BD7-71A1CD23511B}"/>
                  </a:ext>
                </a:extLst>
              </p:cNvPr>
              <p:cNvSpPr/>
              <p:nvPr/>
            </p:nvSpPr>
            <p:spPr>
              <a:xfrm>
                <a:off x="1660861" y="50248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8FEDB543-57FD-4143-F853-29CDAD601D42}"/>
                  </a:ext>
                </a:extLst>
              </p:cNvPr>
              <p:cNvSpPr/>
              <p:nvPr/>
            </p:nvSpPr>
            <p:spPr>
              <a:xfrm>
                <a:off x="1628207" y="490507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BE1D055A-3202-CA3B-00CC-63562A773BF9}"/>
                  </a:ext>
                </a:extLst>
              </p:cNvPr>
              <p:cNvSpPr/>
              <p:nvPr/>
            </p:nvSpPr>
            <p:spPr>
              <a:xfrm>
                <a:off x="1552006" y="473090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2ADB8974-EDBC-FE30-A2DF-167AE34718F0}"/>
                  </a:ext>
                </a:extLst>
              </p:cNvPr>
              <p:cNvSpPr/>
              <p:nvPr/>
            </p:nvSpPr>
            <p:spPr>
              <a:xfrm>
                <a:off x="1704406" y="454585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A3933E84-519D-BBD3-6163-74C24C699FCE}"/>
                  </a:ext>
                </a:extLst>
              </p:cNvPr>
              <p:cNvSpPr/>
              <p:nvPr/>
            </p:nvSpPr>
            <p:spPr>
              <a:xfrm>
                <a:off x="1704406" y="436079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A366CA4-6EE0-7B5C-0C6D-3AEC88472A20}"/>
                  </a:ext>
                </a:extLst>
              </p:cNvPr>
              <p:cNvSpPr/>
              <p:nvPr/>
            </p:nvSpPr>
            <p:spPr>
              <a:xfrm>
                <a:off x="1965665" y="421927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D30D7C7-AB96-FBDE-5F71-29B840CAEBFC}"/>
                  </a:ext>
                </a:extLst>
              </p:cNvPr>
              <p:cNvSpPr/>
              <p:nvPr/>
            </p:nvSpPr>
            <p:spPr>
              <a:xfrm>
                <a:off x="2303122" y="430636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0F5E775A-46A8-AD4C-B162-68FC421AC18B}"/>
                  </a:ext>
                </a:extLst>
              </p:cNvPr>
              <p:cNvSpPr/>
              <p:nvPr/>
            </p:nvSpPr>
            <p:spPr>
              <a:xfrm>
                <a:off x="2411978" y="445876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3B8107E-2494-A784-6AC5-6A16EC02A735}"/>
                  </a:ext>
                </a:extLst>
              </p:cNvPr>
              <p:cNvSpPr/>
              <p:nvPr/>
            </p:nvSpPr>
            <p:spPr>
              <a:xfrm>
                <a:off x="2716779" y="43825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BBA5901-0713-9ED8-AF61-9565158D7B9C}"/>
                  </a:ext>
                </a:extLst>
              </p:cNvPr>
              <p:cNvSpPr/>
              <p:nvPr/>
            </p:nvSpPr>
            <p:spPr>
              <a:xfrm>
                <a:off x="2901837" y="45349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8F52A6C-44C2-424B-550B-DABFEFED0CAB}"/>
                  </a:ext>
                </a:extLst>
              </p:cNvPr>
              <p:cNvSpPr/>
              <p:nvPr/>
            </p:nvSpPr>
            <p:spPr>
              <a:xfrm>
                <a:off x="2869179" y="45349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69BD800F-70FF-B234-C33D-6E4AD9CB1389}"/>
                  </a:ext>
                </a:extLst>
              </p:cNvPr>
              <p:cNvSpPr/>
              <p:nvPr/>
            </p:nvSpPr>
            <p:spPr>
              <a:xfrm>
                <a:off x="2901836" y="486153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42AC46B3-9940-475D-D486-5BEBE4D37C70}"/>
                  </a:ext>
                </a:extLst>
              </p:cNvPr>
              <p:cNvSpPr/>
              <p:nvPr/>
            </p:nvSpPr>
            <p:spPr>
              <a:xfrm>
                <a:off x="3282836" y="469824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D770D398-1135-3758-64F0-BAC116B688DB}"/>
                  </a:ext>
                </a:extLst>
              </p:cNvPr>
              <p:cNvSpPr/>
              <p:nvPr/>
            </p:nvSpPr>
            <p:spPr>
              <a:xfrm>
                <a:off x="3032465" y="513367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6D9CCFF5-B213-AF25-CECC-5C53DEE5790B}"/>
                  </a:ext>
                </a:extLst>
              </p:cNvPr>
              <p:cNvSpPr/>
              <p:nvPr/>
            </p:nvSpPr>
            <p:spPr>
              <a:xfrm>
                <a:off x="1203665" y="46873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705F40E6-AAB6-F70B-861A-AE9DEC6B1336}"/>
                  </a:ext>
                </a:extLst>
              </p:cNvPr>
              <p:cNvSpPr/>
              <p:nvPr/>
            </p:nvSpPr>
            <p:spPr>
              <a:xfrm>
                <a:off x="833550" y="46873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67D4FB2-8865-B63A-164C-8C074DA6235A}"/>
                  </a:ext>
                </a:extLst>
              </p:cNvPr>
              <p:cNvSpPr/>
              <p:nvPr/>
            </p:nvSpPr>
            <p:spPr>
              <a:xfrm>
                <a:off x="985950" y="485064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50FC4E14-8A8E-C2B6-9063-AD395BAF5A5F}"/>
                  </a:ext>
                </a:extLst>
              </p:cNvPr>
              <p:cNvSpPr/>
              <p:nvPr/>
            </p:nvSpPr>
            <p:spPr>
              <a:xfrm>
                <a:off x="985950" y="502482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A750C7D-CB85-71E5-D0C9-1D0BA26C372F}"/>
                  </a:ext>
                </a:extLst>
              </p:cNvPr>
              <p:cNvSpPr/>
              <p:nvPr/>
            </p:nvSpPr>
            <p:spPr>
              <a:xfrm>
                <a:off x="430778" y="509013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B7B314EA-CED3-4E86-1C62-F51A5AABC6BC}"/>
                  </a:ext>
                </a:extLst>
              </p:cNvPr>
              <p:cNvSpPr/>
              <p:nvPr/>
            </p:nvSpPr>
            <p:spPr>
              <a:xfrm>
                <a:off x="985950" y="413219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010AF6D5-93DF-E12D-7A2E-6085DF05ECBF}"/>
                  </a:ext>
                </a:extLst>
              </p:cNvPr>
              <p:cNvSpPr/>
              <p:nvPr/>
            </p:nvSpPr>
            <p:spPr>
              <a:xfrm>
                <a:off x="1911236" y="465470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D0558836-6884-E44A-0448-F6712C37835A}"/>
                  </a:ext>
                </a:extLst>
              </p:cNvPr>
              <p:cNvSpPr/>
              <p:nvPr/>
            </p:nvSpPr>
            <p:spPr>
              <a:xfrm>
                <a:off x="2063636" y="472001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283F60B2-4E4E-3BB0-3354-FCAF64189719}"/>
                  </a:ext>
                </a:extLst>
              </p:cNvPr>
              <p:cNvSpPr/>
              <p:nvPr/>
            </p:nvSpPr>
            <p:spPr>
              <a:xfrm>
                <a:off x="2226922" y="467647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C4D8F2E-B614-F88B-23AB-FA8730983E94}"/>
                  </a:ext>
                </a:extLst>
              </p:cNvPr>
              <p:cNvSpPr/>
              <p:nvPr/>
            </p:nvSpPr>
            <p:spPr>
              <a:xfrm>
                <a:off x="2139837" y="476355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0A52452-5915-A13A-39D8-02371F586B8B}"/>
                  </a:ext>
                </a:extLst>
              </p:cNvPr>
              <p:cNvSpPr/>
              <p:nvPr/>
            </p:nvSpPr>
            <p:spPr>
              <a:xfrm>
                <a:off x="2259580" y="475267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D93D121-518A-20DD-B20A-3AA23E4E362B}"/>
                  </a:ext>
                </a:extLst>
              </p:cNvPr>
              <p:cNvSpPr/>
              <p:nvPr/>
            </p:nvSpPr>
            <p:spPr>
              <a:xfrm>
                <a:off x="2357549" y="480710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8A002E3-9B90-F835-7244-98CAC514B491}"/>
                  </a:ext>
                </a:extLst>
              </p:cNvPr>
              <p:cNvSpPr/>
              <p:nvPr/>
            </p:nvSpPr>
            <p:spPr>
              <a:xfrm>
                <a:off x="2020092" y="466558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57817438-0949-EDEF-EB18-2939A7E05F33}"/>
                  </a:ext>
                </a:extLst>
              </p:cNvPr>
              <p:cNvSpPr/>
              <p:nvPr/>
            </p:nvSpPr>
            <p:spPr>
              <a:xfrm>
                <a:off x="1922122" y="481798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4F05864-5DB3-DE92-96E7-49AF0D44C527}"/>
                  </a:ext>
                </a:extLst>
              </p:cNvPr>
              <p:cNvSpPr/>
              <p:nvPr/>
            </p:nvSpPr>
            <p:spPr>
              <a:xfrm>
                <a:off x="2509951" y="480710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B72355C-C45C-3E84-02B8-C77FE1CEA0F3}"/>
                  </a:ext>
                </a:extLst>
              </p:cNvPr>
              <p:cNvSpPr/>
              <p:nvPr/>
            </p:nvSpPr>
            <p:spPr>
              <a:xfrm>
                <a:off x="2183379" y="486153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EE564D3-63D6-5E7D-40E0-E9277B9FAC46}"/>
                  </a:ext>
                </a:extLst>
              </p:cNvPr>
              <p:cNvSpPr/>
              <p:nvPr/>
            </p:nvSpPr>
            <p:spPr>
              <a:xfrm>
                <a:off x="2324895" y="4741786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3FE8BCA-B74D-5B07-E2B0-4135E485E277}"/>
                  </a:ext>
                </a:extLst>
              </p:cNvPr>
              <p:cNvSpPr/>
              <p:nvPr/>
            </p:nvSpPr>
            <p:spPr>
              <a:xfrm>
                <a:off x="2368436" y="4665586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B6108B2-B552-F073-BCCE-19DCB4A61E89}"/>
                  </a:ext>
                </a:extLst>
              </p:cNvPr>
              <p:cNvSpPr/>
              <p:nvPr/>
            </p:nvSpPr>
            <p:spPr>
              <a:xfrm>
                <a:off x="2063636" y="480710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2C03719-32BD-3833-8CB7-F02CA3D45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7483" y="5286078"/>
              <a:ext cx="1669965" cy="4144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7B0253E-5B29-DEC5-B23A-C2E3E659B38F}"/>
                </a:ext>
              </a:extLst>
            </p:cNvPr>
            <p:cNvCxnSpPr>
              <a:cxnSpLocks/>
            </p:cNvCxnSpPr>
            <p:nvPr/>
          </p:nvCxnSpPr>
          <p:spPr>
            <a:xfrm>
              <a:off x="8074449" y="5286078"/>
              <a:ext cx="133099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F2F3F57-D1B3-CAF8-71C9-268308B7460D}"/>
                </a:ext>
              </a:extLst>
            </p:cNvPr>
            <p:cNvSpPr/>
            <p:nvPr/>
          </p:nvSpPr>
          <p:spPr>
            <a:xfrm>
              <a:off x="2406404" y="4381500"/>
              <a:ext cx="1247006" cy="270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49E08017-FAC3-CFC4-9A39-C9A79C22553E}"/>
                </a:ext>
              </a:extLst>
            </p:cNvPr>
            <p:cNvSpPr/>
            <p:nvPr/>
          </p:nvSpPr>
          <p:spPr>
            <a:xfrm>
              <a:off x="2895975" y="2762275"/>
              <a:ext cx="5864894" cy="3430503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C50F8FC-5067-9954-60B3-D0D6136F2FC1}"/>
                </a:ext>
              </a:extLst>
            </p:cNvPr>
            <p:cNvSpPr/>
            <p:nvPr/>
          </p:nvSpPr>
          <p:spPr>
            <a:xfrm>
              <a:off x="5450418" y="4955792"/>
              <a:ext cx="2156531" cy="752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F086F25-5BAB-047B-4D73-488AB7E4FC6B}"/>
                </a:ext>
              </a:extLst>
            </p:cNvPr>
            <p:cNvGrpSpPr/>
            <p:nvPr/>
          </p:nvGrpSpPr>
          <p:grpSpPr>
            <a:xfrm>
              <a:off x="5294335" y="4962590"/>
              <a:ext cx="2901378" cy="1028200"/>
              <a:chOff x="5509948" y="3925975"/>
              <a:chExt cx="3617897" cy="1303810"/>
            </a:xfrm>
          </p:grpSpPr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E3017758-C2E5-71AE-478B-206047B98385}"/>
                  </a:ext>
                </a:extLst>
              </p:cNvPr>
              <p:cNvSpPr/>
              <p:nvPr/>
            </p:nvSpPr>
            <p:spPr>
              <a:xfrm>
                <a:off x="5730386" y="4366499"/>
                <a:ext cx="2589554" cy="8632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76" name="Parallelogram 175">
                <a:extLst>
                  <a:ext uri="{FF2B5EF4-FFF2-40B4-BE49-F238E27FC236}">
                    <a16:creationId xmlns:a16="http://schemas.microsoft.com/office/drawing/2014/main" id="{ECE96695-4CA5-8F88-8FAC-AA298F0E1969}"/>
                  </a:ext>
                </a:extLst>
              </p:cNvPr>
              <p:cNvSpPr/>
              <p:nvPr/>
            </p:nvSpPr>
            <p:spPr>
              <a:xfrm>
                <a:off x="5509948" y="3925975"/>
                <a:ext cx="3617897" cy="1293785"/>
              </a:xfrm>
              <a:prstGeom prst="parallelogram">
                <a:avLst>
                  <a:gd name="adj" fmla="val 4357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D0AB7DFA-78F7-FEEA-59D6-402A90FD4C30}"/>
                  </a:ext>
                </a:extLst>
              </p:cNvPr>
              <p:cNvSpPr/>
              <p:nvPr/>
            </p:nvSpPr>
            <p:spPr>
              <a:xfrm>
                <a:off x="7078163" y="451068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97A366D-39C1-A2E3-6A68-8033674D492E}"/>
                  </a:ext>
                </a:extLst>
              </p:cNvPr>
              <p:cNvSpPr/>
              <p:nvPr/>
            </p:nvSpPr>
            <p:spPr>
              <a:xfrm>
                <a:off x="7230563" y="466308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6C31F0E9-7748-8120-A730-8742548440D4}"/>
                  </a:ext>
                </a:extLst>
              </p:cNvPr>
              <p:cNvSpPr/>
              <p:nvPr/>
            </p:nvSpPr>
            <p:spPr>
              <a:xfrm>
                <a:off x="7078162" y="454333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E1BBD7B9-8AD2-E296-9685-CE9672DADF45}"/>
                  </a:ext>
                </a:extLst>
              </p:cNvPr>
              <p:cNvSpPr/>
              <p:nvPr/>
            </p:nvSpPr>
            <p:spPr>
              <a:xfrm>
                <a:off x="6218187" y="469573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118DA0A0-C666-9037-6DDA-F92134EE4B96}"/>
                  </a:ext>
                </a:extLst>
              </p:cNvPr>
              <p:cNvSpPr/>
              <p:nvPr/>
            </p:nvSpPr>
            <p:spPr>
              <a:xfrm>
                <a:off x="7110819" y="479370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BE175001-A1D8-AFF5-6C77-D829596792D6}"/>
                  </a:ext>
                </a:extLst>
              </p:cNvPr>
              <p:cNvSpPr/>
              <p:nvPr/>
            </p:nvSpPr>
            <p:spPr>
              <a:xfrm>
                <a:off x="7110819" y="458687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75260C3D-F1E2-38C5-F71D-44E288A6C0BE}"/>
                  </a:ext>
                </a:extLst>
              </p:cNvPr>
              <p:cNvSpPr/>
              <p:nvPr/>
            </p:nvSpPr>
            <p:spPr>
              <a:xfrm>
                <a:off x="7252333" y="456510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3A4D970C-5F17-5A5D-FB9B-57489D002914}"/>
                  </a:ext>
                </a:extLst>
              </p:cNvPr>
              <p:cNvSpPr/>
              <p:nvPr/>
            </p:nvSpPr>
            <p:spPr>
              <a:xfrm>
                <a:off x="7110819" y="471750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4B4491D8-F9D9-7FA2-9106-0B2EA85C1D05}"/>
                  </a:ext>
                </a:extLst>
              </p:cNvPr>
              <p:cNvSpPr/>
              <p:nvPr/>
            </p:nvSpPr>
            <p:spPr>
              <a:xfrm>
                <a:off x="7263219" y="476104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9B5530FF-BAE6-82E7-6909-84B4D66205B2}"/>
                  </a:ext>
                </a:extLst>
              </p:cNvPr>
              <p:cNvSpPr/>
              <p:nvPr/>
            </p:nvSpPr>
            <p:spPr>
              <a:xfrm>
                <a:off x="8199394" y="426029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CC050593-DB30-1FBF-5C1E-A04ED55B02D1}"/>
                  </a:ext>
                </a:extLst>
              </p:cNvPr>
              <p:cNvSpPr/>
              <p:nvPr/>
            </p:nvSpPr>
            <p:spPr>
              <a:xfrm>
                <a:off x="8155851" y="442358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2D691793-EF5D-AFC2-CDCF-E1F61E240FC0}"/>
                  </a:ext>
                </a:extLst>
              </p:cNvPr>
              <p:cNvSpPr/>
              <p:nvPr/>
            </p:nvSpPr>
            <p:spPr>
              <a:xfrm>
                <a:off x="8308251" y="428207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23AF1777-D1EB-4301-1FC1-287FF0B1D667}"/>
                  </a:ext>
                </a:extLst>
              </p:cNvPr>
              <p:cNvSpPr/>
              <p:nvPr/>
            </p:nvSpPr>
            <p:spPr>
              <a:xfrm>
                <a:off x="7295880" y="460864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8070B1B2-7889-9366-B359-C276C1550E2D}"/>
                  </a:ext>
                </a:extLst>
              </p:cNvPr>
              <p:cNvSpPr/>
              <p:nvPr/>
            </p:nvSpPr>
            <p:spPr>
              <a:xfrm>
                <a:off x="7110821" y="4532440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FCBB0859-B001-4D83-8B28-59D81B41A8DC}"/>
                  </a:ext>
                </a:extLst>
              </p:cNvPr>
              <p:cNvSpPr/>
              <p:nvPr/>
            </p:nvSpPr>
            <p:spPr>
              <a:xfrm>
                <a:off x="7056391" y="444535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01C7E2-F6C3-8BBA-5FDC-E8C6C093AF5A}"/>
                  </a:ext>
                </a:extLst>
              </p:cNvPr>
              <p:cNvSpPr/>
              <p:nvPr/>
            </p:nvSpPr>
            <p:spPr>
              <a:xfrm>
                <a:off x="7350307" y="475015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0C6AAED-25CC-151F-5540-83A096F07E0E}"/>
                  </a:ext>
                </a:extLst>
              </p:cNvPr>
              <p:cNvSpPr/>
              <p:nvPr/>
            </p:nvSpPr>
            <p:spPr>
              <a:xfrm>
                <a:off x="6980190" y="482635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C45588D6-69AF-B01A-0620-DC48A2EE231D}"/>
                  </a:ext>
                </a:extLst>
              </p:cNvPr>
              <p:cNvSpPr/>
              <p:nvPr/>
            </p:nvSpPr>
            <p:spPr>
              <a:xfrm>
                <a:off x="7099932" y="497875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D331A052-7580-F861-D9B2-E9827C3B4AE3}"/>
                  </a:ext>
                </a:extLst>
              </p:cNvPr>
              <p:cNvSpPr/>
              <p:nvPr/>
            </p:nvSpPr>
            <p:spPr>
              <a:xfrm>
                <a:off x="7230563" y="497875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F03D6117-C5E6-0333-DA4C-50B008DBF916}"/>
                  </a:ext>
                </a:extLst>
              </p:cNvPr>
              <p:cNvSpPr/>
              <p:nvPr/>
            </p:nvSpPr>
            <p:spPr>
              <a:xfrm>
                <a:off x="7197909" y="485900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A5C1A855-D768-4472-3152-4C50B3EE1B92}"/>
                  </a:ext>
                </a:extLst>
              </p:cNvPr>
              <p:cNvSpPr/>
              <p:nvPr/>
            </p:nvSpPr>
            <p:spPr>
              <a:xfrm>
                <a:off x="7121708" y="468483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01221F9-2B52-4770-4860-610F094BEDB7}"/>
                  </a:ext>
                </a:extLst>
              </p:cNvPr>
              <p:cNvSpPr/>
              <p:nvPr/>
            </p:nvSpPr>
            <p:spPr>
              <a:xfrm>
                <a:off x="7274108" y="449978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E82582AA-E969-35A5-B671-B521A3004849}"/>
                  </a:ext>
                </a:extLst>
              </p:cNvPr>
              <p:cNvSpPr/>
              <p:nvPr/>
            </p:nvSpPr>
            <p:spPr>
              <a:xfrm>
                <a:off x="7274108" y="43147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53664B42-AC61-E04A-B5F6-CF351F980989}"/>
                  </a:ext>
                </a:extLst>
              </p:cNvPr>
              <p:cNvSpPr/>
              <p:nvPr/>
            </p:nvSpPr>
            <p:spPr>
              <a:xfrm>
                <a:off x="7034622" y="417320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E42D424B-AB8F-5A73-CAE4-1B1A84C8AE01}"/>
                  </a:ext>
                </a:extLst>
              </p:cNvPr>
              <p:cNvSpPr/>
              <p:nvPr/>
            </p:nvSpPr>
            <p:spPr>
              <a:xfrm>
                <a:off x="7067278" y="426029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AE2F7E-5DED-1B55-48A2-D5DA326EF344}"/>
                  </a:ext>
                </a:extLst>
              </p:cNvPr>
              <p:cNvSpPr/>
              <p:nvPr/>
            </p:nvSpPr>
            <p:spPr>
              <a:xfrm>
                <a:off x="8079653" y="420586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FF69A6CF-2E8B-507E-A472-FBF05BB8105C}"/>
                  </a:ext>
                </a:extLst>
              </p:cNvPr>
              <p:cNvSpPr/>
              <p:nvPr/>
            </p:nvSpPr>
            <p:spPr>
              <a:xfrm>
                <a:off x="7981680" y="412966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97B70B5A-4B76-6738-7AB0-B8969A90FA1C}"/>
                  </a:ext>
                </a:extLst>
              </p:cNvPr>
              <p:cNvSpPr/>
              <p:nvPr/>
            </p:nvSpPr>
            <p:spPr>
              <a:xfrm>
                <a:off x="8166738" y="428206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8D5C6610-B4D6-095C-26F6-EC60CE312B28}"/>
                  </a:ext>
                </a:extLst>
              </p:cNvPr>
              <p:cNvSpPr/>
              <p:nvPr/>
            </p:nvSpPr>
            <p:spPr>
              <a:xfrm>
                <a:off x="8134080" y="428206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7D32D936-B5D9-0E22-6EA6-55FF94B0E5A0}"/>
                  </a:ext>
                </a:extLst>
              </p:cNvPr>
              <p:cNvSpPr/>
              <p:nvPr/>
            </p:nvSpPr>
            <p:spPr>
              <a:xfrm>
                <a:off x="8351794" y="416231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88587779-79BB-11E1-9F60-5FB0CB044D03}"/>
                  </a:ext>
                </a:extLst>
              </p:cNvPr>
              <p:cNvSpPr/>
              <p:nvPr/>
            </p:nvSpPr>
            <p:spPr>
              <a:xfrm>
                <a:off x="8547737" y="444534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A98950F2-4448-8E50-868C-0FBCC8D818C5}"/>
                  </a:ext>
                </a:extLst>
              </p:cNvPr>
              <p:cNvSpPr/>
              <p:nvPr/>
            </p:nvSpPr>
            <p:spPr>
              <a:xfrm>
                <a:off x="8482423" y="443446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A425C01C-523F-F38F-0ECF-083DCDA84F9F}"/>
                  </a:ext>
                </a:extLst>
              </p:cNvPr>
              <p:cNvSpPr/>
              <p:nvPr/>
            </p:nvSpPr>
            <p:spPr>
              <a:xfrm>
                <a:off x="6033135" y="464129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4428904F-6FCB-02A7-4F8B-4F231021289C}"/>
                  </a:ext>
                </a:extLst>
              </p:cNvPr>
              <p:cNvSpPr/>
              <p:nvPr/>
            </p:nvSpPr>
            <p:spPr>
              <a:xfrm>
                <a:off x="6098451" y="464129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F3257DA-79A1-B77B-2F10-7E104DB19859}"/>
                  </a:ext>
                </a:extLst>
              </p:cNvPr>
              <p:cNvSpPr/>
              <p:nvPr/>
            </p:nvSpPr>
            <p:spPr>
              <a:xfrm>
                <a:off x="6250851" y="4804579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5475FD00-4BFE-9096-B677-72BECAB31B61}"/>
                  </a:ext>
                </a:extLst>
              </p:cNvPr>
              <p:cNvSpPr/>
              <p:nvPr/>
            </p:nvSpPr>
            <p:spPr>
              <a:xfrm>
                <a:off x="6250851" y="497875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7902C051-462A-701C-2F11-3C12838FD8FB}"/>
                  </a:ext>
                </a:extLst>
              </p:cNvPr>
              <p:cNvSpPr/>
              <p:nvPr/>
            </p:nvSpPr>
            <p:spPr>
              <a:xfrm>
                <a:off x="5695679" y="5044064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CA52445C-D18F-546A-DEB1-6732069DCD42}"/>
                  </a:ext>
                </a:extLst>
              </p:cNvPr>
              <p:cNvSpPr/>
              <p:nvPr/>
            </p:nvSpPr>
            <p:spPr>
              <a:xfrm>
                <a:off x="6250851" y="408612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E89079E0-FCA8-880B-6536-46B047A5662C}"/>
                  </a:ext>
                </a:extLst>
              </p:cNvPr>
              <p:cNvSpPr/>
              <p:nvPr/>
            </p:nvSpPr>
            <p:spPr>
              <a:xfrm>
                <a:off x="6980193" y="460863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FFF4747-8B4C-D23E-6AF5-CA6BC40D1616}"/>
                  </a:ext>
                </a:extLst>
              </p:cNvPr>
              <p:cNvSpPr/>
              <p:nvPr/>
            </p:nvSpPr>
            <p:spPr>
              <a:xfrm>
                <a:off x="7132593" y="467394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30351369-2B3B-B67D-04CC-DF9CB89D9182}"/>
                  </a:ext>
                </a:extLst>
              </p:cNvPr>
              <p:cNvSpPr/>
              <p:nvPr/>
            </p:nvSpPr>
            <p:spPr>
              <a:xfrm>
                <a:off x="7295879" y="463040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1B52880-09DC-A4CD-1ABD-9E8120B0DC93}"/>
                  </a:ext>
                </a:extLst>
              </p:cNvPr>
              <p:cNvSpPr/>
              <p:nvPr/>
            </p:nvSpPr>
            <p:spPr>
              <a:xfrm>
                <a:off x="7208794" y="4717488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74CCCC6-4D47-3E60-EC95-E8651D81E043}"/>
                  </a:ext>
                </a:extLst>
              </p:cNvPr>
              <p:cNvSpPr/>
              <p:nvPr/>
            </p:nvSpPr>
            <p:spPr>
              <a:xfrm>
                <a:off x="7328537" y="4706602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2DF2571B-925A-CCFE-0A87-DE31C19E4CD1}"/>
                  </a:ext>
                </a:extLst>
              </p:cNvPr>
              <p:cNvSpPr/>
              <p:nvPr/>
            </p:nvSpPr>
            <p:spPr>
              <a:xfrm>
                <a:off x="8210281" y="410788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5C75FB70-F20C-0894-4AF1-F7FE4540A3A8}"/>
                  </a:ext>
                </a:extLst>
              </p:cNvPr>
              <p:cNvSpPr/>
              <p:nvPr/>
            </p:nvSpPr>
            <p:spPr>
              <a:xfrm>
                <a:off x="7089049" y="461951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201444AF-F885-0467-B638-0408380FCF07}"/>
                  </a:ext>
                </a:extLst>
              </p:cNvPr>
              <p:cNvSpPr/>
              <p:nvPr/>
            </p:nvSpPr>
            <p:spPr>
              <a:xfrm>
                <a:off x="6991079" y="4771917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2A6CB88-92CE-6183-631A-78DEE50E6A2F}"/>
                  </a:ext>
                </a:extLst>
              </p:cNvPr>
              <p:cNvSpPr/>
              <p:nvPr/>
            </p:nvSpPr>
            <p:spPr>
              <a:xfrm>
                <a:off x="8362683" y="4107883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B5DDA0EE-FEE5-7DDF-738B-41B0D6882F36}"/>
                  </a:ext>
                </a:extLst>
              </p:cNvPr>
              <p:cNvSpPr/>
              <p:nvPr/>
            </p:nvSpPr>
            <p:spPr>
              <a:xfrm>
                <a:off x="7252336" y="481546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D58988C3-0D0D-D1F2-D3AA-5B58F1EF53B0}"/>
                  </a:ext>
                </a:extLst>
              </p:cNvPr>
              <p:cNvSpPr/>
              <p:nvPr/>
            </p:nvSpPr>
            <p:spPr>
              <a:xfrm>
                <a:off x="7992570" y="448888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A26FB4A8-0BBA-1FAE-8E02-0D42B5090B4B}"/>
                  </a:ext>
                </a:extLst>
              </p:cNvPr>
              <p:cNvSpPr/>
              <p:nvPr/>
            </p:nvSpPr>
            <p:spPr>
              <a:xfrm>
                <a:off x="8036111" y="4412685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5826488A-5451-68FB-927C-476C75BB7D85}"/>
                  </a:ext>
                </a:extLst>
              </p:cNvPr>
              <p:cNvSpPr/>
              <p:nvPr/>
            </p:nvSpPr>
            <p:spPr>
              <a:xfrm>
                <a:off x="7132593" y="4761031"/>
                <a:ext cx="98132" cy="2499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pic>
          <p:nvPicPr>
            <p:cNvPr id="228" name="Picture 6" descr="Gaussian filter, or Gaussian blur — Librow — Digital LCD dashboards for  cars and boats">
              <a:extLst>
                <a:ext uri="{FF2B5EF4-FFF2-40B4-BE49-F238E27FC236}">
                  <a16:creationId xmlns:a16="http://schemas.microsoft.com/office/drawing/2014/main" id="{2EDEC888-13DB-2249-EA11-0F9A4E153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970" y="3825633"/>
              <a:ext cx="1843895" cy="2221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9" name="Picture 2" descr="PSTricks/pst-plot/3D/contour">
              <a:extLst>
                <a:ext uri="{FF2B5EF4-FFF2-40B4-BE49-F238E27FC236}">
                  <a16:creationId xmlns:a16="http://schemas.microsoft.com/office/drawing/2014/main" id="{49286090-C35F-68B2-AA62-B0F4D83874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C00000">
                  <a:tint val="45000"/>
                  <a:satMod val="400000"/>
                </a:srgbClr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100" y="4813421"/>
              <a:ext cx="3089436" cy="1193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0" name="Picture 2" descr="Lannyland Blog: How to find all the modes of a 3D probability distribution  surface">
              <a:extLst>
                <a:ext uri="{FF2B5EF4-FFF2-40B4-BE49-F238E27FC236}">
                  <a16:creationId xmlns:a16="http://schemas.microsoft.com/office/drawing/2014/main" id="{07075242-2E36-4619-6B27-AE7C7F9030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3177" y="2504172"/>
              <a:ext cx="2643855" cy="66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1" name="Picture 2" descr="Lannyland Blog: How to find all the modes of a 3D probability distribution  surface">
              <a:extLst>
                <a:ext uri="{FF2B5EF4-FFF2-40B4-BE49-F238E27FC236}">
                  <a16:creationId xmlns:a16="http://schemas.microsoft.com/office/drawing/2014/main" id="{68C64727-EF80-87BA-3A40-4D6BFD654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9432" y="2765338"/>
              <a:ext cx="2077046" cy="51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2" name="Picture 2" descr="PSTricks/pst-plot/3D/contour">
              <a:extLst>
                <a:ext uri="{FF2B5EF4-FFF2-40B4-BE49-F238E27FC236}">
                  <a16:creationId xmlns:a16="http://schemas.microsoft.com/office/drawing/2014/main" id="{673EF8D3-0699-59CD-9F39-022124416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C00000">
                  <a:tint val="45000"/>
                  <a:satMod val="400000"/>
                </a:srgbClr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5541" y="3182664"/>
              <a:ext cx="2482550" cy="989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3" name="Picture 2" descr="Lannyland Blog: How to find all the modes of a 3D probability distribution  surface">
              <a:extLst>
                <a:ext uri="{FF2B5EF4-FFF2-40B4-BE49-F238E27FC236}">
                  <a16:creationId xmlns:a16="http://schemas.microsoft.com/office/drawing/2014/main" id="{E6FEB667-6D8F-EF9D-B2EA-CA3B6CECCA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3658" y="4232970"/>
              <a:ext cx="2302226" cy="566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4" name="Picture 2" descr="Lannyland Blog: How to find all the modes of a 3D probability distribution  surface">
              <a:extLst>
                <a:ext uri="{FF2B5EF4-FFF2-40B4-BE49-F238E27FC236}">
                  <a16:creationId xmlns:a16="http://schemas.microsoft.com/office/drawing/2014/main" id="{86BA9583-9E3B-09E5-9AEA-0B08A7A04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0384" y="4348613"/>
              <a:ext cx="2396457" cy="656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FB17DD3E-0041-7932-75C9-ECEB265C5A04}"/>
              </a:ext>
            </a:extLst>
          </p:cNvPr>
          <p:cNvGrpSpPr/>
          <p:nvPr/>
        </p:nvGrpSpPr>
        <p:grpSpPr>
          <a:xfrm>
            <a:off x="521599" y="4544246"/>
            <a:ext cx="4540523" cy="1682449"/>
            <a:chOff x="979714" y="1921291"/>
            <a:chExt cx="9853693" cy="3628078"/>
          </a:xfrm>
        </p:grpSpPr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0BDC1C40-CA78-0C36-CC13-FA91BE7F0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21751"/>
            <a:stretch/>
          </p:blipFill>
          <p:spPr>
            <a:xfrm>
              <a:off x="979714" y="1921291"/>
              <a:ext cx="9853693" cy="3015417"/>
            </a:xfrm>
            <a:prstGeom prst="rect">
              <a:avLst/>
            </a:prstGeom>
          </p:spPr>
        </p:pic>
        <p:pic>
          <p:nvPicPr>
            <p:cNvPr id="237" name="Picture 2" descr="White noise - Wikipedia">
              <a:extLst>
                <a:ext uri="{FF2B5EF4-FFF2-40B4-BE49-F238E27FC236}">
                  <a16:creationId xmlns:a16="http://schemas.microsoft.com/office/drawing/2014/main" id="{E5D6B280-BA0C-BDD8-7928-138D90BBE9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128"/>
            <a:stretch/>
          </p:blipFill>
          <p:spPr bwMode="auto">
            <a:xfrm>
              <a:off x="1713002" y="4923184"/>
              <a:ext cx="565493" cy="626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8" name="Picture 4" descr="Stable Diffusion] DreamBooth trained my ...">
              <a:extLst>
                <a:ext uri="{FF2B5EF4-FFF2-40B4-BE49-F238E27FC236}">
                  <a16:creationId xmlns:a16="http://schemas.microsoft.com/office/drawing/2014/main" id="{846950E7-2439-9671-8527-63C8AEAB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780" y="4863306"/>
              <a:ext cx="629030" cy="686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B4C64251-1D83-8E06-FFA2-07C96E702BAB}"/>
                </a:ext>
              </a:extLst>
            </p:cNvPr>
            <p:cNvSpPr/>
            <p:nvPr/>
          </p:nvSpPr>
          <p:spPr>
            <a:xfrm>
              <a:off x="2387790" y="5236029"/>
              <a:ext cx="7006582" cy="301954"/>
            </a:xfrm>
            <a:custGeom>
              <a:avLst/>
              <a:gdLst>
                <a:gd name="connsiteX0" fmla="*/ 0 w 8240485"/>
                <a:gd name="connsiteY0" fmla="*/ 108857 h 1002010"/>
                <a:gd name="connsiteX1" fmla="*/ 3341914 w 8240485"/>
                <a:gd name="connsiteY1" fmla="*/ 1001486 h 1002010"/>
                <a:gd name="connsiteX2" fmla="*/ 8240485 w 8240485"/>
                <a:gd name="connsiteY2" fmla="*/ 0 h 1002010"/>
                <a:gd name="connsiteX0" fmla="*/ 0 w 8182752"/>
                <a:gd name="connsiteY0" fmla="*/ 516956 h 1004643"/>
                <a:gd name="connsiteX1" fmla="*/ 3284181 w 8182752"/>
                <a:gd name="connsiteY1" fmla="*/ 1001486 h 1004643"/>
                <a:gd name="connsiteX2" fmla="*/ 8182752 w 8182752"/>
                <a:gd name="connsiteY2" fmla="*/ 0 h 1004643"/>
                <a:gd name="connsiteX0" fmla="*/ 0 w 7778622"/>
                <a:gd name="connsiteY0" fmla="*/ 0 h 603694"/>
                <a:gd name="connsiteX1" fmla="*/ 3284181 w 7778622"/>
                <a:gd name="connsiteY1" fmla="*/ 484530 h 603694"/>
                <a:gd name="connsiteX2" fmla="*/ 7778622 w 7778622"/>
                <a:gd name="connsiteY2" fmla="*/ 348708 h 603694"/>
                <a:gd name="connsiteX0" fmla="*/ 0 w 8290334"/>
                <a:gd name="connsiteY0" fmla="*/ 188574 h 676262"/>
                <a:gd name="connsiteX1" fmla="*/ 3284181 w 8290334"/>
                <a:gd name="connsiteY1" fmla="*/ 673104 h 676262"/>
                <a:gd name="connsiteX2" fmla="*/ 8290334 w 8290334"/>
                <a:gd name="connsiteY2" fmla="*/ 0 h 676262"/>
                <a:gd name="connsiteX0" fmla="*/ 0 w 8546190"/>
                <a:gd name="connsiteY0" fmla="*/ 0 h 643911"/>
                <a:gd name="connsiteX1" fmla="*/ 3284181 w 8546190"/>
                <a:gd name="connsiteY1" fmla="*/ 484530 h 643911"/>
                <a:gd name="connsiteX2" fmla="*/ 8546190 w 8546190"/>
                <a:gd name="connsiteY2" fmla="*/ 408406 h 643911"/>
                <a:gd name="connsiteX0" fmla="*/ 0 w 8546190"/>
                <a:gd name="connsiteY0" fmla="*/ 0 h 566002"/>
                <a:gd name="connsiteX1" fmla="*/ 3550271 w 8546190"/>
                <a:gd name="connsiteY1" fmla="*/ 100757 h 566002"/>
                <a:gd name="connsiteX2" fmla="*/ 8546190 w 8546190"/>
                <a:gd name="connsiteY2" fmla="*/ 408406 h 566002"/>
                <a:gd name="connsiteX0" fmla="*/ 0 w 8559487"/>
                <a:gd name="connsiteY0" fmla="*/ 0 h 325830"/>
                <a:gd name="connsiteX1" fmla="*/ 3550271 w 8559487"/>
                <a:gd name="connsiteY1" fmla="*/ 100757 h 325830"/>
                <a:gd name="connsiteX2" fmla="*/ 8559487 w 8559487"/>
                <a:gd name="connsiteY2" fmla="*/ 114744 h 3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59487" h="325830">
                  <a:moveTo>
                    <a:pt x="0" y="0"/>
                  </a:moveTo>
                  <a:cubicBezTo>
                    <a:pt x="984250" y="455386"/>
                    <a:pt x="2176857" y="118900"/>
                    <a:pt x="3550271" y="100757"/>
                  </a:cubicBezTo>
                  <a:cubicBezTo>
                    <a:pt x="4923685" y="82614"/>
                    <a:pt x="6796908" y="606415"/>
                    <a:pt x="8559487" y="114744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48DE5CC-7625-79C2-2FDD-4B2BA8D88A8F}"/>
              </a:ext>
            </a:extLst>
          </p:cNvPr>
          <p:cNvGrpSpPr/>
          <p:nvPr/>
        </p:nvGrpSpPr>
        <p:grpSpPr>
          <a:xfrm>
            <a:off x="6468063" y="4144670"/>
            <a:ext cx="5217718" cy="2358210"/>
            <a:chOff x="6868953" y="1938248"/>
            <a:chExt cx="5217718" cy="2358210"/>
          </a:xfrm>
        </p:grpSpPr>
        <p:sp>
          <p:nvSpPr>
            <p:cNvPr id="242" name="Parallelogram 241">
              <a:extLst>
                <a:ext uri="{FF2B5EF4-FFF2-40B4-BE49-F238E27FC236}">
                  <a16:creationId xmlns:a16="http://schemas.microsoft.com/office/drawing/2014/main" id="{0DD919BD-367D-78E6-5E0D-8FE06EAE3496}"/>
                </a:ext>
              </a:extLst>
            </p:cNvPr>
            <p:cNvSpPr/>
            <p:nvPr/>
          </p:nvSpPr>
          <p:spPr>
            <a:xfrm>
              <a:off x="6868953" y="1938248"/>
              <a:ext cx="5217718" cy="2215101"/>
            </a:xfrm>
            <a:prstGeom prst="parallelogram">
              <a:avLst>
                <a:gd name="adj" fmla="val 74557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6D9C5B9-ADBD-EF5E-2119-46CAEB7C07BF}"/>
                </a:ext>
              </a:extLst>
            </p:cNvPr>
            <p:cNvSpPr/>
            <p:nvPr/>
          </p:nvSpPr>
          <p:spPr>
            <a:xfrm>
              <a:off x="8461763" y="3560881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84A11D0-47B5-8971-EAA9-E61B7E67861F}"/>
                </a:ext>
              </a:extLst>
            </p:cNvPr>
            <p:cNvSpPr/>
            <p:nvPr/>
          </p:nvSpPr>
          <p:spPr>
            <a:xfrm>
              <a:off x="7941136" y="3349454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ADB0149F-ED04-5B12-928B-91B4329AB84E}"/>
                </a:ext>
              </a:extLst>
            </p:cNvPr>
            <p:cNvSpPr/>
            <p:nvPr/>
          </p:nvSpPr>
          <p:spPr>
            <a:xfrm>
              <a:off x="8120962" y="3398515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C89BB723-F814-8079-5D98-72BE85CEE4A6}"/>
                </a:ext>
              </a:extLst>
            </p:cNvPr>
            <p:cNvSpPr/>
            <p:nvPr/>
          </p:nvSpPr>
          <p:spPr>
            <a:xfrm>
              <a:off x="7727560" y="3541654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A1A97567-8574-C5C7-5965-E6B946920F74}"/>
                </a:ext>
              </a:extLst>
            </p:cNvPr>
            <p:cNvSpPr/>
            <p:nvPr/>
          </p:nvSpPr>
          <p:spPr>
            <a:xfrm>
              <a:off x="9366761" y="3783172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6FA3DA65-17DC-3010-79AC-325E4570242F}"/>
                </a:ext>
              </a:extLst>
            </p:cNvPr>
            <p:cNvSpPr/>
            <p:nvPr/>
          </p:nvSpPr>
          <p:spPr>
            <a:xfrm>
              <a:off x="9600452" y="3820885"/>
              <a:ext cx="215798" cy="681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ADA3E3B6-CEE2-B0EE-E494-340E1E585EA8}"/>
                </a:ext>
              </a:extLst>
            </p:cNvPr>
            <p:cNvSpPr/>
            <p:nvPr/>
          </p:nvSpPr>
          <p:spPr>
            <a:xfrm>
              <a:off x="8002042" y="3820885"/>
              <a:ext cx="215798" cy="6812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50654493-77F5-E51F-3740-D033DD3F2D18}"/>
                </a:ext>
              </a:extLst>
            </p:cNvPr>
            <p:cNvSpPr/>
            <p:nvPr/>
          </p:nvSpPr>
          <p:spPr>
            <a:xfrm>
              <a:off x="9864379" y="3761200"/>
              <a:ext cx="215798" cy="6812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C5D61273-6A2C-DC8B-F10B-D019EA19DCFE}"/>
                </a:ext>
              </a:extLst>
            </p:cNvPr>
            <p:cNvSpPr/>
            <p:nvPr/>
          </p:nvSpPr>
          <p:spPr>
            <a:xfrm>
              <a:off x="9681073" y="2209252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6F879BDD-844D-1D79-42F5-552BD55FE4E6}"/>
                </a:ext>
              </a:extLst>
            </p:cNvPr>
            <p:cNvSpPr/>
            <p:nvPr/>
          </p:nvSpPr>
          <p:spPr>
            <a:xfrm>
              <a:off x="9752131" y="2337435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B3EDE7D4-F803-9F96-0B12-296B3C5FD1F2}"/>
                </a:ext>
              </a:extLst>
            </p:cNvPr>
            <p:cNvSpPr/>
            <p:nvPr/>
          </p:nvSpPr>
          <p:spPr>
            <a:xfrm>
              <a:off x="9492438" y="2317598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91D2F11-E5B0-1878-F4BB-0BB6A060CD70}"/>
                </a:ext>
              </a:extLst>
            </p:cNvPr>
            <p:cNvSpPr/>
            <p:nvPr/>
          </p:nvSpPr>
          <p:spPr>
            <a:xfrm>
              <a:off x="10785052" y="2170798"/>
              <a:ext cx="147393" cy="824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6CF9B394-D35A-EEF9-3C71-7CFB431E54E7}"/>
                </a:ext>
              </a:extLst>
            </p:cNvPr>
            <p:cNvSpPr/>
            <p:nvPr/>
          </p:nvSpPr>
          <p:spPr>
            <a:xfrm>
              <a:off x="7776391" y="3363742"/>
              <a:ext cx="2296886" cy="526554"/>
            </a:xfrm>
            <a:custGeom>
              <a:avLst/>
              <a:gdLst>
                <a:gd name="connsiteX0" fmla="*/ 0 w 2253343"/>
                <a:gd name="connsiteY0" fmla="*/ 283041 h 522585"/>
                <a:gd name="connsiteX1" fmla="*/ 228600 w 2253343"/>
                <a:gd name="connsiteY1" fmla="*/ 13 h 522585"/>
                <a:gd name="connsiteX2" fmla="*/ 838200 w 2253343"/>
                <a:gd name="connsiteY2" fmla="*/ 272155 h 522585"/>
                <a:gd name="connsiteX3" fmla="*/ 1992085 w 2253343"/>
                <a:gd name="connsiteY3" fmla="*/ 522527 h 522585"/>
                <a:gd name="connsiteX4" fmla="*/ 2253343 w 2253343"/>
                <a:gd name="connsiteY4" fmla="*/ 250384 h 522585"/>
                <a:gd name="connsiteX5" fmla="*/ 2253343 w 2253343"/>
                <a:gd name="connsiteY5" fmla="*/ 250384 h 522585"/>
                <a:gd name="connsiteX0" fmla="*/ 0 w 2296886"/>
                <a:gd name="connsiteY0" fmla="*/ 493838 h 526554"/>
                <a:gd name="connsiteX1" fmla="*/ 272143 w 2296886"/>
                <a:gd name="connsiteY1" fmla="*/ 3982 h 526554"/>
                <a:gd name="connsiteX2" fmla="*/ 881743 w 2296886"/>
                <a:gd name="connsiteY2" fmla="*/ 276124 h 526554"/>
                <a:gd name="connsiteX3" fmla="*/ 2035628 w 2296886"/>
                <a:gd name="connsiteY3" fmla="*/ 526496 h 526554"/>
                <a:gd name="connsiteX4" fmla="*/ 2296886 w 2296886"/>
                <a:gd name="connsiteY4" fmla="*/ 254353 h 526554"/>
                <a:gd name="connsiteX5" fmla="*/ 2296886 w 2296886"/>
                <a:gd name="connsiteY5" fmla="*/ 254353 h 52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6886" h="526554">
                  <a:moveTo>
                    <a:pt x="0" y="493838"/>
                  </a:moveTo>
                  <a:cubicBezTo>
                    <a:pt x="44450" y="353231"/>
                    <a:pt x="125186" y="40268"/>
                    <a:pt x="272143" y="3982"/>
                  </a:cubicBezTo>
                  <a:cubicBezTo>
                    <a:pt x="419100" y="-32304"/>
                    <a:pt x="587829" y="189038"/>
                    <a:pt x="881743" y="276124"/>
                  </a:cubicBezTo>
                  <a:cubicBezTo>
                    <a:pt x="1175657" y="363210"/>
                    <a:pt x="1799771" y="530124"/>
                    <a:pt x="2035628" y="526496"/>
                  </a:cubicBezTo>
                  <a:cubicBezTo>
                    <a:pt x="2271485" y="522868"/>
                    <a:pt x="2296886" y="254353"/>
                    <a:pt x="2296886" y="254353"/>
                  </a:cubicBezTo>
                  <a:lnTo>
                    <a:pt x="2296886" y="254353"/>
                  </a:lnTo>
                </a:path>
              </a:pathLst>
            </a:custGeom>
            <a:noFill/>
            <a:ln w="1270000">
              <a:solidFill>
                <a:srgbClr val="7F7F7F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649F80F5-022E-7498-9E50-3E1D0AB0C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3878" y="3213170"/>
              <a:ext cx="3000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7A762AE-ABC3-B595-21AD-D8601720A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3643" y="4236773"/>
              <a:ext cx="272037" cy="5968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B06C186-ACE5-0096-B9B5-46FF67817F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7560" y="3783172"/>
              <a:ext cx="0" cy="20002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9" name="Freeform 258">
            <a:extLst>
              <a:ext uri="{FF2B5EF4-FFF2-40B4-BE49-F238E27FC236}">
                <a16:creationId xmlns:a16="http://schemas.microsoft.com/office/drawing/2014/main" id="{BA95292B-A48C-99BF-CF40-5EFBCD3477AC}"/>
              </a:ext>
            </a:extLst>
          </p:cNvPr>
          <p:cNvSpPr/>
          <p:nvPr/>
        </p:nvSpPr>
        <p:spPr>
          <a:xfrm>
            <a:off x="7271052" y="5563613"/>
            <a:ext cx="2296886" cy="526554"/>
          </a:xfrm>
          <a:custGeom>
            <a:avLst/>
            <a:gdLst>
              <a:gd name="connsiteX0" fmla="*/ 0 w 2253343"/>
              <a:gd name="connsiteY0" fmla="*/ 283041 h 522585"/>
              <a:gd name="connsiteX1" fmla="*/ 228600 w 2253343"/>
              <a:gd name="connsiteY1" fmla="*/ 13 h 522585"/>
              <a:gd name="connsiteX2" fmla="*/ 838200 w 2253343"/>
              <a:gd name="connsiteY2" fmla="*/ 272155 h 522585"/>
              <a:gd name="connsiteX3" fmla="*/ 1992085 w 2253343"/>
              <a:gd name="connsiteY3" fmla="*/ 522527 h 522585"/>
              <a:gd name="connsiteX4" fmla="*/ 2253343 w 2253343"/>
              <a:gd name="connsiteY4" fmla="*/ 250384 h 522585"/>
              <a:gd name="connsiteX5" fmla="*/ 2253343 w 2253343"/>
              <a:gd name="connsiteY5" fmla="*/ 250384 h 522585"/>
              <a:gd name="connsiteX0" fmla="*/ 0 w 2296886"/>
              <a:gd name="connsiteY0" fmla="*/ 493838 h 526554"/>
              <a:gd name="connsiteX1" fmla="*/ 272143 w 2296886"/>
              <a:gd name="connsiteY1" fmla="*/ 3982 h 526554"/>
              <a:gd name="connsiteX2" fmla="*/ 881743 w 2296886"/>
              <a:gd name="connsiteY2" fmla="*/ 276124 h 526554"/>
              <a:gd name="connsiteX3" fmla="*/ 2035628 w 2296886"/>
              <a:gd name="connsiteY3" fmla="*/ 526496 h 526554"/>
              <a:gd name="connsiteX4" fmla="*/ 2296886 w 2296886"/>
              <a:gd name="connsiteY4" fmla="*/ 254353 h 526554"/>
              <a:gd name="connsiteX5" fmla="*/ 2296886 w 2296886"/>
              <a:gd name="connsiteY5" fmla="*/ 254353 h 52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886" h="526554">
                <a:moveTo>
                  <a:pt x="0" y="493838"/>
                </a:moveTo>
                <a:cubicBezTo>
                  <a:pt x="44450" y="353231"/>
                  <a:pt x="125186" y="40268"/>
                  <a:pt x="272143" y="3982"/>
                </a:cubicBezTo>
                <a:cubicBezTo>
                  <a:pt x="419100" y="-32304"/>
                  <a:pt x="587829" y="189038"/>
                  <a:pt x="881743" y="276124"/>
                </a:cubicBezTo>
                <a:cubicBezTo>
                  <a:pt x="1175657" y="363210"/>
                  <a:pt x="1799771" y="530124"/>
                  <a:pt x="2035628" y="526496"/>
                </a:cubicBezTo>
                <a:cubicBezTo>
                  <a:pt x="2271485" y="522868"/>
                  <a:pt x="2296886" y="254353"/>
                  <a:pt x="2296886" y="254353"/>
                </a:cubicBezTo>
                <a:lnTo>
                  <a:pt x="2296886" y="254353"/>
                </a:lnTo>
              </a:path>
            </a:pathLst>
          </a:custGeom>
          <a:noFill/>
          <a:ln w="889000">
            <a:solidFill>
              <a:srgbClr val="7F7F7F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60" name="Freeform 259">
            <a:extLst>
              <a:ext uri="{FF2B5EF4-FFF2-40B4-BE49-F238E27FC236}">
                <a16:creationId xmlns:a16="http://schemas.microsoft.com/office/drawing/2014/main" id="{7FD0D860-EB82-4104-F43E-2DC42B1E46EA}"/>
              </a:ext>
            </a:extLst>
          </p:cNvPr>
          <p:cNvSpPr/>
          <p:nvPr/>
        </p:nvSpPr>
        <p:spPr>
          <a:xfrm>
            <a:off x="7316942" y="5552875"/>
            <a:ext cx="2296886" cy="526554"/>
          </a:xfrm>
          <a:custGeom>
            <a:avLst/>
            <a:gdLst>
              <a:gd name="connsiteX0" fmla="*/ 0 w 2253343"/>
              <a:gd name="connsiteY0" fmla="*/ 283041 h 522585"/>
              <a:gd name="connsiteX1" fmla="*/ 228600 w 2253343"/>
              <a:gd name="connsiteY1" fmla="*/ 13 h 522585"/>
              <a:gd name="connsiteX2" fmla="*/ 838200 w 2253343"/>
              <a:gd name="connsiteY2" fmla="*/ 272155 h 522585"/>
              <a:gd name="connsiteX3" fmla="*/ 1992085 w 2253343"/>
              <a:gd name="connsiteY3" fmla="*/ 522527 h 522585"/>
              <a:gd name="connsiteX4" fmla="*/ 2253343 w 2253343"/>
              <a:gd name="connsiteY4" fmla="*/ 250384 h 522585"/>
              <a:gd name="connsiteX5" fmla="*/ 2253343 w 2253343"/>
              <a:gd name="connsiteY5" fmla="*/ 250384 h 522585"/>
              <a:gd name="connsiteX0" fmla="*/ 0 w 2296886"/>
              <a:gd name="connsiteY0" fmla="*/ 493838 h 526554"/>
              <a:gd name="connsiteX1" fmla="*/ 272143 w 2296886"/>
              <a:gd name="connsiteY1" fmla="*/ 3982 h 526554"/>
              <a:gd name="connsiteX2" fmla="*/ 881743 w 2296886"/>
              <a:gd name="connsiteY2" fmla="*/ 276124 h 526554"/>
              <a:gd name="connsiteX3" fmla="*/ 2035628 w 2296886"/>
              <a:gd name="connsiteY3" fmla="*/ 526496 h 526554"/>
              <a:gd name="connsiteX4" fmla="*/ 2296886 w 2296886"/>
              <a:gd name="connsiteY4" fmla="*/ 254353 h 526554"/>
              <a:gd name="connsiteX5" fmla="*/ 2296886 w 2296886"/>
              <a:gd name="connsiteY5" fmla="*/ 254353 h 52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886" h="526554">
                <a:moveTo>
                  <a:pt x="0" y="493838"/>
                </a:moveTo>
                <a:cubicBezTo>
                  <a:pt x="44450" y="353231"/>
                  <a:pt x="125186" y="40268"/>
                  <a:pt x="272143" y="3982"/>
                </a:cubicBezTo>
                <a:cubicBezTo>
                  <a:pt x="419100" y="-32304"/>
                  <a:pt x="587829" y="189038"/>
                  <a:pt x="881743" y="276124"/>
                </a:cubicBezTo>
                <a:cubicBezTo>
                  <a:pt x="1175657" y="363210"/>
                  <a:pt x="1799771" y="530124"/>
                  <a:pt x="2035628" y="526496"/>
                </a:cubicBezTo>
                <a:cubicBezTo>
                  <a:pt x="2271485" y="522868"/>
                  <a:pt x="2296886" y="254353"/>
                  <a:pt x="2296886" y="254353"/>
                </a:cubicBezTo>
                <a:lnTo>
                  <a:pt x="2296886" y="254353"/>
                </a:lnTo>
              </a:path>
            </a:pathLst>
          </a:custGeom>
          <a:noFill/>
          <a:ln w="381000">
            <a:solidFill>
              <a:srgbClr val="7F7F7F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AADAAE18-2462-2677-F25F-616FEA872634}"/>
              </a:ext>
            </a:extLst>
          </p:cNvPr>
          <p:cNvSpPr txBox="1"/>
          <p:nvPr/>
        </p:nvSpPr>
        <p:spPr>
          <a:xfrm>
            <a:off x="6578949" y="183232"/>
            <a:ext cx="3872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(Generative </a:t>
            </a:r>
            <a:r>
              <a:rPr lang="en-US" sz="1600" dirty="0"/>
              <a:t>Adversarial </a:t>
            </a:r>
            <a:r>
              <a:rPr lang="en-US" sz="1600" dirty="0">
                <a:solidFill>
                  <a:schemeClr val="tx1"/>
                </a:solidFill>
              </a:rPr>
              <a:t>Network)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6E30A8B4-D9ED-DAAF-C1CD-D0A6A6F938BF}"/>
              </a:ext>
            </a:extLst>
          </p:cNvPr>
          <p:cNvSpPr txBox="1"/>
          <p:nvPr/>
        </p:nvSpPr>
        <p:spPr>
          <a:xfrm>
            <a:off x="562542" y="3746097"/>
            <a:ext cx="359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(Normalizing Flows)</a:t>
            </a:r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4F8B9246-E871-715C-FAC9-294A4D7833B0}"/>
              </a:ext>
            </a:extLst>
          </p:cNvPr>
          <p:cNvCxnSpPr>
            <a:cxnSpLocks/>
          </p:cNvCxnSpPr>
          <p:nvPr/>
        </p:nvCxnSpPr>
        <p:spPr>
          <a:xfrm>
            <a:off x="5552501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B5D6A794-5FD3-4829-37D0-E561D8E612C6}"/>
              </a:ext>
            </a:extLst>
          </p:cNvPr>
          <p:cNvCxnSpPr>
            <a:cxnSpLocks/>
          </p:cNvCxnSpPr>
          <p:nvPr/>
        </p:nvCxnSpPr>
        <p:spPr>
          <a:xfrm flipV="1">
            <a:off x="0" y="3429000"/>
            <a:ext cx="12192000" cy="117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56157BF-965B-64EA-AB74-9699DFC01F5A}"/>
              </a:ext>
            </a:extLst>
          </p:cNvPr>
          <p:cNvSpPr/>
          <p:nvPr/>
        </p:nvSpPr>
        <p:spPr>
          <a:xfrm>
            <a:off x="151015" y="143293"/>
            <a:ext cx="1268853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VAE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4519B6D-29A5-70C7-C14E-2A1BB1AF026D}"/>
              </a:ext>
            </a:extLst>
          </p:cNvPr>
          <p:cNvSpPr/>
          <p:nvPr/>
        </p:nvSpPr>
        <p:spPr>
          <a:xfrm>
            <a:off x="5732668" y="81875"/>
            <a:ext cx="1268853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GAN</a:t>
            </a:r>
          </a:p>
        </p:txBody>
      </p:sp>
      <p:sp>
        <p:nvSpPr>
          <p:cNvPr id="265" name="Rounded Rectangle 264">
            <a:extLst>
              <a:ext uri="{FF2B5EF4-FFF2-40B4-BE49-F238E27FC236}">
                <a16:creationId xmlns:a16="http://schemas.microsoft.com/office/drawing/2014/main" id="{3187DC89-D659-36F6-3658-8A87CEC0C70A}"/>
              </a:ext>
            </a:extLst>
          </p:cNvPr>
          <p:cNvSpPr/>
          <p:nvPr/>
        </p:nvSpPr>
        <p:spPr>
          <a:xfrm>
            <a:off x="151015" y="3656162"/>
            <a:ext cx="1268853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Flows</a:t>
            </a:r>
          </a:p>
        </p:txBody>
      </p:sp>
      <p:sp>
        <p:nvSpPr>
          <p:cNvPr id="266" name="Rounded Rectangle 265">
            <a:extLst>
              <a:ext uri="{FF2B5EF4-FFF2-40B4-BE49-F238E27FC236}">
                <a16:creationId xmlns:a16="http://schemas.microsoft.com/office/drawing/2014/main" id="{34AD4588-0273-E332-2A59-946C0A03A4F3}"/>
              </a:ext>
            </a:extLst>
          </p:cNvPr>
          <p:cNvSpPr/>
          <p:nvPr/>
        </p:nvSpPr>
        <p:spPr>
          <a:xfrm>
            <a:off x="5784565" y="3614178"/>
            <a:ext cx="1505795" cy="590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Diffusion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D40F579-5195-65ED-2C96-7DD0727A0F58}"/>
              </a:ext>
            </a:extLst>
          </p:cNvPr>
          <p:cNvSpPr txBox="1"/>
          <p:nvPr/>
        </p:nvSpPr>
        <p:spPr>
          <a:xfrm>
            <a:off x="7340967" y="3621970"/>
            <a:ext cx="439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Denoising Diffusion Probabilistic Models (DDPM)</a:t>
            </a:r>
          </a:p>
        </p:txBody>
      </p:sp>
    </p:spTree>
    <p:extLst>
      <p:ext uri="{BB962C8B-B14F-4D97-AF65-F5344CB8AC3E}">
        <p14:creationId xmlns:p14="http://schemas.microsoft.com/office/powerpoint/2010/main" val="289864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7F815F-D0F8-9AD8-2381-878DBF88C9C3}"/>
              </a:ext>
            </a:extLst>
          </p:cNvPr>
          <p:cNvSpPr txBox="1"/>
          <p:nvPr/>
        </p:nvSpPr>
        <p:spPr>
          <a:xfrm>
            <a:off x="5189149" y="3244334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323318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orocco, man standing on desert dune looking at view stock photo">
            <a:extLst>
              <a:ext uri="{FF2B5EF4-FFF2-40B4-BE49-F238E27FC236}">
                <a16:creationId xmlns:a16="http://schemas.microsoft.com/office/drawing/2014/main" id="{69D5FC20-D33B-6661-84F6-09EC919DF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68" b="7851"/>
          <a:stretch/>
        </p:blipFill>
        <p:spPr bwMode="auto">
          <a:xfrm>
            <a:off x="0" y="2109168"/>
            <a:ext cx="12191999" cy="474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Gentle Introduction to Vector Databases | Weaviate">
            <a:extLst>
              <a:ext uri="{FF2B5EF4-FFF2-40B4-BE49-F238E27FC236}">
                <a16:creationId xmlns:a16="http://schemas.microsoft.com/office/drawing/2014/main" id="{26473A88-02C9-7992-4915-34B1407E4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9"/>
          <a:stretch/>
        </p:blipFill>
        <p:spPr bwMode="auto">
          <a:xfrm>
            <a:off x="9897626" y="93195"/>
            <a:ext cx="2051180" cy="201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286390-7D66-B38A-399D-4A299C1FA1B9}"/>
              </a:ext>
            </a:extLst>
          </p:cNvPr>
          <p:cNvSpPr txBox="1"/>
          <p:nvPr/>
        </p:nvSpPr>
        <p:spPr>
          <a:xfrm>
            <a:off x="391886" y="348343"/>
            <a:ext cx="513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Images are points in high dimensional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9B528-0F60-FA57-B3F8-374D53CC57F7}"/>
              </a:ext>
            </a:extLst>
          </p:cNvPr>
          <p:cNvSpPr txBox="1"/>
          <p:nvPr/>
        </p:nvSpPr>
        <p:spPr>
          <a:xfrm>
            <a:off x="391886" y="748453"/>
            <a:ext cx="891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But such data are extremely sparse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(diamonds scattered in a 4000-dim desert)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77622-740F-0923-000E-D7768A18B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999" y="287334"/>
            <a:ext cx="2312237" cy="4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2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orocco, man standing on desert dune looking at view stock photo">
            <a:extLst>
              <a:ext uri="{FF2B5EF4-FFF2-40B4-BE49-F238E27FC236}">
                <a16:creationId xmlns:a16="http://schemas.microsoft.com/office/drawing/2014/main" id="{69D5FC20-D33B-6661-84F6-09EC919DF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68" b="7851"/>
          <a:stretch/>
        </p:blipFill>
        <p:spPr bwMode="auto">
          <a:xfrm>
            <a:off x="0" y="2109168"/>
            <a:ext cx="12191999" cy="474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286390-7D66-B38A-399D-4A299C1FA1B9}"/>
              </a:ext>
            </a:extLst>
          </p:cNvPr>
          <p:cNvSpPr txBox="1"/>
          <p:nvPr/>
        </p:nvSpPr>
        <p:spPr>
          <a:xfrm>
            <a:off x="391886" y="348343"/>
            <a:ext cx="513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Images are points in high dimensional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EA260-390E-603D-BC3F-C55ABB04B478}"/>
              </a:ext>
            </a:extLst>
          </p:cNvPr>
          <p:cNvSpPr txBox="1"/>
          <p:nvPr/>
        </p:nvSpPr>
        <p:spPr>
          <a:xfrm>
            <a:off x="391886" y="1548675"/>
            <a:ext cx="9099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If you find an image, you will find a cluster and thin trails of images </a:t>
            </a:r>
            <a:r>
              <a:rPr lang="en-US" dirty="0">
                <a:latin typeface="Arial Rounded MT Bold" panose="020F0704030504030204" pitchFamily="34" charset="77"/>
                <a:sym typeface="Wingdings" pitchFamily="2" charset="2"/>
              </a:rPr>
              <a:t> a manifold</a:t>
            </a:r>
            <a:endParaRPr lang="en-US" dirty="0">
              <a:latin typeface="Arial Rounded MT Bold" panose="020F0704030504030204" pitchFamily="34" charset="77"/>
            </a:endParaRPr>
          </a:p>
        </p:txBody>
      </p:sp>
      <p:pic>
        <p:nvPicPr>
          <p:cNvPr id="6" name="Picture 4" descr="A Gentle Introduction to Vector Databases | Weaviate">
            <a:extLst>
              <a:ext uri="{FF2B5EF4-FFF2-40B4-BE49-F238E27FC236}">
                <a16:creationId xmlns:a16="http://schemas.microsoft.com/office/drawing/2014/main" id="{A05EEEFD-70A1-62E8-6A0B-B44C0CBD5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9"/>
          <a:stretch/>
        </p:blipFill>
        <p:spPr bwMode="auto">
          <a:xfrm>
            <a:off x="9897626" y="93195"/>
            <a:ext cx="2051180" cy="201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10D7C4-DF23-1CDC-E107-34C05E1C9BA0}"/>
              </a:ext>
            </a:extLst>
          </p:cNvPr>
          <p:cNvSpPr txBox="1"/>
          <p:nvPr/>
        </p:nvSpPr>
        <p:spPr>
          <a:xfrm>
            <a:off x="391886" y="748453"/>
            <a:ext cx="891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But such data are extremely sparse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(diamonds scattered in a 4000-dim desert)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05FB31-BACB-63D3-2791-A322077B5A48}"/>
              </a:ext>
            </a:extLst>
          </p:cNvPr>
          <p:cNvSpPr/>
          <p:nvPr/>
        </p:nvSpPr>
        <p:spPr>
          <a:xfrm>
            <a:off x="1898765" y="4527733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01120E-70C2-3D69-CC80-C0B668A06641}"/>
              </a:ext>
            </a:extLst>
          </p:cNvPr>
          <p:cNvSpPr/>
          <p:nvPr/>
        </p:nvSpPr>
        <p:spPr>
          <a:xfrm>
            <a:off x="782157" y="4276363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F882C9B-FFA0-588E-D5D6-5754D68AE71D}"/>
              </a:ext>
            </a:extLst>
          </p:cNvPr>
          <p:cNvSpPr/>
          <p:nvPr/>
        </p:nvSpPr>
        <p:spPr>
          <a:xfrm>
            <a:off x="1167836" y="4334693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087045-4098-A37B-26C9-3311771E15A8}"/>
              </a:ext>
            </a:extLst>
          </p:cNvPr>
          <p:cNvSpPr/>
          <p:nvPr/>
        </p:nvSpPr>
        <p:spPr>
          <a:xfrm>
            <a:off x="324092" y="4504874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0FC13B-28F5-030C-7869-F70DDA138005}"/>
              </a:ext>
            </a:extLst>
          </p:cNvPr>
          <p:cNvSpPr/>
          <p:nvPr/>
        </p:nvSpPr>
        <p:spPr>
          <a:xfrm>
            <a:off x="8685891" y="5389735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12F11B9-623E-BBB1-ECD1-7962DD6C7A80}"/>
              </a:ext>
            </a:extLst>
          </p:cNvPr>
          <p:cNvSpPr/>
          <p:nvPr/>
        </p:nvSpPr>
        <p:spPr>
          <a:xfrm>
            <a:off x="9154439" y="5434573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6C8577-3754-E37B-981E-3955654B2A21}"/>
              </a:ext>
            </a:extLst>
          </p:cNvPr>
          <p:cNvSpPr/>
          <p:nvPr/>
        </p:nvSpPr>
        <p:spPr>
          <a:xfrm>
            <a:off x="6394565" y="3123475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82B596-3420-AB65-E453-77FDC387F3AB}"/>
              </a:ext>
            </a:extLst>
          </p:cNvPr>
          <p:cNvSpPr/>
          <p:nvPr/>
        </p:nvSpPr>
        <p:spPr>
          <a:xfrm>
            <a:off x="6546965" y="3275875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0B6A45-47C7-F084-79FB-891EEE63E89A}"/>
              </a:ext>
            </a:extLst>
          </p:cNvPr>
          <p:cNvSpPr/>
          <p:nvPr/>
        </p:nvSpPr>
        <p:spPr>
          <a:xfrm>
            <a:off x="6246815" y="3252290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EC5A3F-7ECC-9B96-BF25-B211C881E44B}"/>
              </a:ext>
            </a:extLst>
          </p:cNvPr>
          <p:cNvSpPr/>
          <p:nvPr/>
        </p:nvSpPr>
        <p:spPr>
          <a:xfrm>
            <a:off x="11605066" y="3285310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DEEF6-56A6-2D85-3BA1-B316BFBF3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999" y="287334"/>
            <a:ext cx="2312237" cy="4913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F3C03D6-1A6E-C657-721C-E77343A06FA0}"/>
              </a:ext>
            </a:extLst>
          </p:cNvPr>
          <p:cNvSpPr/>
          <p:nvPr/>
        </p:nvSpPr>
        <p:spPr>
          <a:xfrm>
            <a:off x="11046105" y="4250574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81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 descr="Morocco, man standing on desert dune looking at view stock photo">
            <a:extLst>
              <a:ext uri="{FF2B5EF4-FFF2-40B4-BE49-F238E27FC236}">
                <a16:creationId xmlns:a16="http://schemas.microsoft.com/office/drawing/2014/main" id="{CEE245A9-A72F-620F-43FD-E92AC8AA2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68" b="7851"/>
          <a:stretch/>
        </p:blipFill>
        <p:spPr bwMode="auto">
          <a:xfrm>
            <a:off x="0" y="2109168"/>
            <a:ext cx="12191999" cy="474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286390-7D66-B38A-399D-4A299C1FA1B9}"/>
              </a:ext>
            </a:extLst>
          </p:cNvPr>
          <p:cNvSpPr txBox="1"/>
          <p:nvPr/>
        </p:nvSpPr>
        <p:spPr>
          <a:xfrm>
            <a:off x="391886" y="348343"/>
            <a:ext cx="513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Images are points in high dimensional space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0EC8450-835F-EF90-9974-B74BD9F86A63}"/>
              </a:ext>
            </a:extLst>
          </p:cNvPr>
          <p:cNvSpPr/>
          <p:nvPr/>
        </p:nvSpPr>
        <p:spPr>
          <a:xfrm>
            <a:off x="1898765" y="4527733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F90740C-6640-7529-9644-CEFC2A3FC460}"/>
              </a:ext>
            </a:extLst>
          </p:cNvPr>
          <p:cNvSpPr/>
          <p:nvPr/>
        </p:nvSpPr>
        <p:spPr>
          <a:xfrm>
            <a:off x="782157" y="4276363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5D8C4F3-8251-C811-D77C-40ACB3408F06}"/>
              </a:ext>
            </a:extLst>
          </p:cNvPr>
          <p:cNvSpPr/>
          <p:nvPr/>
        </p:nvSpPr>
        <p:spPr>
          <a:xfrm>
            <a:off x="1167836" y="4334693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FF427B2-F3DD-C17C-98CC-1134C0811708}"/>
              </a:ext>
            </a:extLst>
          </p:cNvPr>
          <p:cNvSpPr/>
          <p:nvPr/>
        </p:nvSpPr>
        <p:spPr>
          <a:xfrm>
            <a:off x="324092" y="4504874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57DAFCF-89B1-A318-59BB-2895D2B6CA21}"/>
              </a:ext>
            </a:extLst>
          </p:cNvPr>
          <p:cNvSpPr/>
          <p:nvPr/>
        </p:nvSpPr>
        <p:spPr>
          <a:xfrm>
            <a:off x="8685891" y="5389735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8" descr="Diffusion Models and DALL-E ...">
            <a:extLst>
              <a:ext uri="{FF2B5EF4-FFF2-40B4-BE49-F238E27FC236}">
                <a16:creationId xmlns:a16="http://schemas.microsoft.com/office/drawing/2014/main" id="{9692F42C-C986-E82C-D259-601420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3" r="51389" b="13164"/>
          <a:stretch/>
        </p:blipFill>
        <p:spPr bwMode="auto">
          <a:xfrm>
            <a:off x="8141619" y="5606385"/>
            <a:ext cx="1927667" cy="99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D43C7094-6FC8-1C9C-D30B-ECC255DD3009}"/>
              </a:ext>
            </a:extLst>
          </p:cNvPr>
          <p:cNvSpPr/>
          <p:nvPr/>
        </p:nvSpPr>
        <p:spPr>
          <a:xfrm>
            <a:off x="9154439" y="5434573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6AE6FED-DCEC-5477-11F7-883630E186BB}"/>
              </a:ext>
            </a:extLst>
          </p:cNvPr>
          <p:cNvSpPr/>
          <p:nvPr/>
        </p:nvSpPr>
        <p:spPr>
          <a:xfrm>
            <a:off x="6394565" y="3123475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CC53556-BFF1-3DA9-C13B-F800A56471D5}"/>
              </a:ext>
            </a:extLst>
          </p:cNvPr>
          <p:cNvSpPr/>
          <p:nvPr/>
        </p:nvSpPr>
        <p:spPr>
          <a:xfrm>
            <a:off x="6546965" y="3275875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23970C4-9F7B-D46B-806C-5D03CAC28C13}"/>
              </a:ext>
            </a:extLst>
          </p:cNvPr>
          <p:cNvSpPr/>
          <p:nvPr/>
        </p:nvSpPr>
        <p:spPr>
          <a:xfrm>
            <a:off x="6246815" y="3252290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31F08EB-C73E-919B-A561-586ACEF9C4D9}"/>
              </a:ext>
            </a:extLst>
          </p:cNvPr>
          <p:cNvSpPr/>
          <p:nvPr/>
        </p:nvSpPr>
        <p:spPr>
          <a:xfrm>
            <a:off x="11605066" y="3285310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4" descr="A Gentle Introduction to Vector Databases | Weaviate">
            <a:extLst>
              <a:ext uri="{FF2B5EF4-FFF2-40B4-BE49-F238E27FC236}">
                <a16:creationId xmlns:a16="http://schemas.microsoft.com/office/drawing/2014/main" id="{61D30098-AC8A-3048-3DCC-C23D43E24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9"/>
          <a:stretch/>
        </p:blipFill>
        <p:spPr bwMode="auto">
          <a:xfrm>
            <a:off x="9897626" y="93195"/>
            <a:ext cx="2051180" cy="201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25EDBA2D-00E8-9D5B-B05A-BDF0B0CADC30}"/>
              </a:ext>
            </a:extLst>
          </p:cNvPr>
          <p:cNvSpPr txBox="1"/>
          <p:nvPr/>
        </p:nvSpPr>
        <p:spPr>
          <a:xfrm>
            <a:off x="391886" y="748453"/>
            <a:ext cx="891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But such data are extremely sparse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(diamonds scattered in a 4000-dim desert)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53A9C1-CE95-CB6B-553F-1099D5EE5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999" y="287334"/>
            <a:ext cx="2312237" cy="491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92D1BB-A08B-47AE-F0CB-C82C4DECFB71}"/>
              </a:ext>
            </a:extLst>
          </p:cNvPr>
          <p:cNvSpPr txBox="1"/>
          <p:nvPr/>
        </p:nvSpPr>
        <p:spPr>
          <a:xfrm>
            <a:off x="391886" y="1548675"/>
            <a:ext cx="9099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If you find an image, you will find a cluster and thin trails of images </a:t>
            </a:r>
            <a:r>
              <a:rPr lang="en-US" dirty="0">
                <a:latin typeface="Arial Rounded MT Bold" panose="020F0704030504030204" pitchFamily="34" charset="77"/>
                <a:sym typeface="Wingdings" pitchFamily="2" charset="2"/>
              </a:rPr>
              <a:t> a manifold</a:t>
            </a:r>
            <a:endParaRPr lang="en-US" dirty="0">
              <a:latin typeface="Arial Rounded MT Bold" panose="020F0704030504030204" pitchFamily="34" charset="77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C867717-FE4C-C4DB-71A9-94FE60C78798}"/>
              </a:ext>
            </a:extLst>
          </p:cNvPr>
          <p:cNvSpPr/>
          <p:nvPr/>
        </p:nvSpPr>
        <p:spPr>
          <a:xfrm>
            <a:off x="2187146" y="3311471"/>
            <a:ext cx="4065373" cy="1264768"/>
          </a:xfrm>
          <a:custGeom>
            <a:avLst/>
            <a:gdLst>
              <a:gd name="connsiteX0" fmla="*/ 0 w 4065373"/>
              <a:gd name="connsiteY0" fmla="*/ 1248172 h 1264768"/>
              <a:gd name="connsiteX1" fmla="*/ 284205 w 4065373"/>
              <a:gd name="connsiteY1" fmla="*/ 1248172 h 1264768"/>
              <a:gd name="connsiteX2" fmla="*/ 321276 w 4065373"/>
              <a:gd name="connsiteY2" fmla="*/ 1211102 h 1264768"/>
              <a:gd name="connsiteX3" fmla="*/ 518984 w 4065373"/>
              <a:gd name="connsiteY3" fmla="*/ 1174032 h 1264768"/>
              <a:gd name="connsiteX4" fmla="*/ 543697 w 4065373"/>
              <a:gd name="connsiteY4" fmla="*/ 1136961 h 1264768"/>
              <a:gd name="connsiteX5" fmla="*/ 617838 w 4065373"/>
              <a:gd name="connsiteY5" fmla="*/ 1112248 h 1264768"/>
              <a:gd name="connsiteX6" fmla="*/ 1037968 w 4065373"/>
              <a:gd name="connsiteY6" fmla="*/ 1099891 h 1264768"/>
              <a:gd name="connsiteX7" fmla="*/ 1087395 w 4065373"/>
              <a:gd name="connsiteY7" fmla="*/ 1087534 h 1264768"/>
              <a:gd name="connsiteX8" fmla="*/ 1149178 w 4065373"/>
              <a:gd name="connsiteY8" fmla="*/ 1025751 h 1264768"/>
              <a:gd name="connsiteX9" fmla="*/ 1161535 w 4065373"/>
              <a:gd name="connsiteY9" fmla="*/ 988680 h 1264768"/>
              <a:gd name="connsiteX10" fmla="*/ 1198605 w 4065373"/>
              <a:gd name="connsiteY10" fmla="*/ 976324 h 1264768"/>
              <a:gd name="connsiteX11" fmla="*/ 1297459 w 4065373"/>
              <a:gd name="connsiteY11" fmla="*/ 951610 h 1264768"/>
              <a:gd name="connsiteX12" fmla="*/ 1322173 w 4065373"/>
              <a:gd name="connsiteY12" fmla="*/ 914540 h 1264768"/>
              <a:gd name="connsiteX13" fmla="*/ 1482811 w 4065373"/>
              <a:gd name="connsiteY13" fmla="*/ 865113 h 1264768"/>
              <a:gd name="connsiteX14" fmla="*/ 1556951 w 4065373"/>
              <a:gd name="connsiteY14" fmla="*/ 852756 h 1264768"/>
              <a:gd name="connsiteX15" fmla="*/ 1594022 w 4065373"/>
              <a:gd name="connsiteY15" fmla="*/ 815686 h 1264768"/>
              <a:gd name="connsiteX16" fmla="*/ 1668162 w 4065373"/>
              <a:gd name="connsiteY16" fmla="*/ 766259 h 1264768"/>
              <a:gd name="connsiteX17" fmla="*/ 1680519 w 4065373"/>
              <a:gd name="connsiteY17" fmla="*/ 729188 h 1264768"/>
              <a:gd name="connsiteX18" fmla="*/ 1717589 w 4065373"/>
              <a:gd name="connsiteY18" fmla="*/ 704475 h 1264768"/>
              <a:gd name="connsiteX19" fmla="*/ 1791730 w 4065373"/>
              <a:gd name="connsiteY19" fmla="*/ 679761 h 1264768"/>
              <a:gd name="connsiteX20" fmla="*/ 1828800 w 4065373"/>
              <a:gd name="connsiteY20" fmla="*/ 667405 h 1264768"/>
              <a:gd name="connsiteX21" fmla="*/ 1940011 w 4065373"/>
              <a:gd name="connsiteY21" fmla="*/ 655048 h 1264768"/>
              <a:gd name="connsiteX22" fmla="*/ 2014151 w 4065373"/>
              <a:gd name="connsiteY22" fmla="*/ 630334 h 1264768"/>
              <a:gd name="connsiteX23" fmla="*/ 2051222 w 4065373"/>
              <a:gd name="connsiteY23" fmla="*/ 617978 h 1264768"/>
              <a:gd name="connsiteX24" fmla="*/ 2088292 w 4065373"/>
              <a:gd name="connsiteY24" fmla="*/ 593264 h 1264768"/>
              <a:gd name="connsiteX25" fmla="*/ 2174789 w 4065373"/>
              <a:gd name="connsiteY25" fmla="*/ 568551 h 1264768"/>
              <a:gd name="connsiteX26" fmla="*/ 2211859 w 4065373"/>
              <a:gd name="connsiteY26" fmla="*/ 556194 h 1264768"/>
              <a:gd name="connsiteX27" fmla="*/ 2261286 w 4065373"/>
              <a:gd name="connsiteY27" fmla="*/ 543837 h 1264768"/>
              <a:gd name="connsiteX28" fmla="*/ 2298357 w 4065373"/>
              <a:gd name="connsiteY28" fmla="*/ 531480 h 1264768"/>
              <a:gd name="connsiteX29" fmla="*/ 2372497 w 4065373"/>
              <a:gd name="connsiteY29" fmla="*/ 519124 h 1264768"/>
              <a:gd name="connsiteX30" fmla="*/ 2483708 w 4065373"/>
              <a:gd name="connsiteY30" fmla="*/ 482053 h 1264768"/>
              <a:gd name="connsiteX31" fmla="*/ 2520778 w 4065373"/>
              <a:gd name="connsiteY31" fmla="*/ 469697 h 1264768"/>
              <a:gd name="connsiteX32" fmla="*/ 2582562 w 4065373"/>
              <a:gd name="connsiteY32" fmla="*/ 407913 h 1264768"/>
              <a:gd name="connsiteX33" fmla="*/ 2594919 w 4065373"/>
              <a:gd name="connsiteY33" fmla="*/ 370843 h 1264768"/>
              <a:gd name="connsiteX34" fmla="*/ 2607276 w 4065373"/>
              <a:gd name="connsiteY34" fmla="*/ 321415 h 1264768"/>
              <a:gd name="connsiteX35" fmla="*/ 2644346 w 4065373"/>
              <a:gd name="connsiteY35" fmla="*/ 296702 h 1264768"/>
              <a:gd name="connsiteX36" fmla="*/ 2879124 w 4065373"/>
              <a:gd name="connsiteY36" fmla="*/ 321415 h 1264768"/>
              <a:gd name="connsiteX37" fmla="*/ 2953265 w 4065373"/>
              <a:gd name="connsiteY37" fmla="*/ 358486 h 1264768"/>
              <a:gd name="connsiteX38" fmla="*/ 3361038 w 4065373"/>
              <a:gd name="connsiteY38" fmla="*/ 346129 h 1264768"/>
              <a:gd name="connsiteX39" fmla="*/ 3435178 w 4065373"/>
              <a:gd name="connsiteY39" fmla="*/ 296702 h 1264768"/>
              <a:gd name="connsiteX40" fmla="*/ 3472249 w 4065373"/>
              <a:gd name="connsiteY40" fmla="*/ 271988 h 1264768"/>
              <a:gd name="connsiteX41" fmla="*/ 3534032 w 4065373"/>
              <a:gd name="connsiteY41" fmla="*/ 197848 h 1264768"/>
              <a:gd name="connsiteX42" fmla="*/ 3595816 w 4065373"/>
              <a:gd name="connsiteY42" fmla="*/ 173134 h 1264768"/>
              <a:gd name="connsiteX43" fmla="*/ 3744097 w 4065373"/>
              <a:gd name="connsiteY43" fmla="*/ 136064 h 1264768"/>
              <a:gd name="connsiteX44" fmla="*/ 3793524 w 4065373"/>
              <a:gd name="connsiteY44" fmla="*/ 61924 h 1264768"/>
              <a:gd name="connsiteX45" fmla="*/ 3830595 w 4065373"/>
              <a:gd name="connsiteY45" fmla="*/ 37210 h 1264768"/>
              <a:gd name="connsiteX46" fmla="*/ 4053016 w 4065373"/>
              <a:gd name="connsiteY46" fmla="*/ 140 h 1264768"/>
              <a:gd name="connsiteX47" fmla="*/ 4065373 w 4065373"/>
              <a:gd name="connsiteY47" fmla="*/ 140 h 126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065373" h="1264768">
                <a:moveTo>
                  <a:pt x="0" y="1248172"/>
                </a:moveTo>
                <a:cubicBezTo>
                  <a:pt x="109966" y="1263882"/>
                  <a:pt x="152419" y="1275916"/>
                  <a:pt x="284205" y="1248172"/>
                </a:cubicBezTo>
                <a:cubicBezTo>
                  <a:pt x="301305" y="1244572"/>
                  <a:pt x="306000" y="1219589"/>
                  <a:pt x="321276" y="1211102"/>
                </a:cubicBezTo>
                <a:cubicBezTo>
                  <a:pt x="379367" y="1178829"/>
                  <a:pt x="457399" y="1180190"/>
                  <a:pt x="518984" y="1174032"/>
                </a:cubicBezTo>
                <a:cubicBezTo>
                  <a:pt x="527222" y="1161675"/>
                  <a:pt x="531103" y="1144832"/>
                  <a:pt x="543697" y="1136961"/>
                </a:cubicBezTo>
                <a:cubicBezTo>
                  <a:pt x="565788" y="1123154"/>
                  <a:pt x="591799" y="1113014"/>
                  <a:pt x="617838" y="1112248"/>
                </a:cubicBezTo>
                <a:lnTo>
                  <a:pt x="1037968" y="1099891"/>
                </a:lnTo>
                <a:cubicBezTo>
                  <a:pt x="1054444" y="1095772"/>
                  <a:pt x="1071785" y="1094224"/>
                  <a:pt x="1087395" y="1087534"/>
                </a:cubicBezTo>
                <a:cubicBezTo>
                  <a:pt x="1118849" y="1074054"/>
                  <a:pt x="1134200" y="1055707"/>
                  <a:pt x="1149178" y="1025751"/>
                </a:cubicBezTo>
                <a:cubicBezTo>
                  <a:pt x="1155003" y="1014101"/>
                  <a:pt x="1152325" y="997890"/>
                  <a:pt x="1161535" y="988680"/>
                </a:cubicBezTo>
                <a:cubicBezTo>
                  <a:pt x="1170745" y="979470"/>
                  <a:pt x="1185969" y="979483"/>
                  <a:pt x="1198605" y="976324"/>
                </a:cubicBezTo>
                <a:lnTo>
                  <a:pt x="1297459" y="951610"/>
                </a:lnTo>
                <a:cubicBezTo>
                  <a:pt x="1305697" y="939253"/>
                  <a:pt x="1311672" y="925041"/>
                  <a:pt x="1322173" y="914540"/>
                </a:cubicBezTo>
                <a:cubicBezTo>
                  <a:pt x="1363433" y="873280"/>
                  <a:pt x="1431682" y="873635"/>
                  <a:pt x="1482811" y="865113"/>
                </a:cubicBezTo>
                <a:lnTo>
                  <a:pt x="1556951" y="852756"/>
                </a:lnTo>
                <a:cubicBezTo>
                  <a:pt x="1569308" y="840399"/>
                  <a:pt x="1580228" y="826415"/>
                  <a:pt x="1594022" y="815686"/>
                </a:cubicBezTo>
                <a:cubicBezTo>
                  <a:pt x="1617467" y="797451"/>
                  <a:pt x="1668162" y="766259"/>
                  <a:pt x="1668162" y="766259"/>
                </a:cubicBezTo>
                <a:cubicBezTo>
                  <a:pt x="1672281" y="753902"/>
                  <a:pt x="1672382" y="739359"/>
                  <a:pt x="1680519" y="729188"/>
                </a:cubicBezTo>
                <a:cubicBezTo>
                  <a:pt x="1689796" y="717591"/>
                  <a:pt x="1704018" y="710506"/>
                  <a:pt x="1717589" y="704475"/>
                </a:cubicBezTo>
                <a:cubicBezTo>
                  <a:pt x="1741394" y="693895"/>
                  <a:pt x="1767016" y="687999"/>
                  <a:pt x="1791730" y="679761"/>
                </a:cubicBezTo>
                <a:cubicBezTo>
                  <a:pt x="1804087" y="675642"/>
                  <a:pt x="1815855" y="668843"/>
                  <a:pt x="1828800" y="667405"/>
                </a:cubicBezTo>
                <a:lnTo>
                  <a:pt x="1940011" y="655048"/>
                </a:lnTo>
                <a:lnTo>
                  <a:pt x="2014151" y="630334"/>
                </a:lnTo>
                <a:lnTo>
                  <a:pt x="2051222" y="617978"/>
                </a:lnTo>
                <a:cubicBezTo>
                  <a:pt x="2063579" y="609740"/>
                  <a:pt x="2075009" y="599906"/>
                  <a:pt x="2088292" y="593264"/>
                </a:cubicBezTo>
                <a:cubicBezTo>
                  <a:pt x="2108047" y="583386"/>
                  <a:pt x="2156308" y="573831"/>
                  <a:pt x="2174789" y="568551"/>
                </a:cubicBezTo>
                <a:cubicBezTo>
                  <a:pt x="2187313" y="564973"/>
                  <a:pt x="2199335" y="559772"/>
                  <a:pt x="2211859" y="556194"/>
                </a:cubicBezTo>
                <a:cubicBezTo>
                  <a:pt x="2228188" y="551528"/>
                  <a:pt x="2244957" y="548503"/>
                  <a:pt x="2261286" y="543837"/>
                </a:cubicBezTo>
                <a:cubicBezTo>
                  <a:pt x="2273810" y="540259"/>
                  <a:pt x="2285642" y="534306"/>
                  <a:pt x="2298357" y="531480"/>
                </a:cubicBezTo>
                <a:cubicBezTo>
                  <a:pt x="2322815" y="526045"/>
                  <a:pt x="2347784" y="523243"/>
                  <a:pt x="2372497" y="519124"/>
                </a:cubicBezTo>
                <a:lnTo>
                  <a:pt x="2483708" y="482053"/>
                </a:lnTo>
                <a:lnTo>
                  <a:pt x="2520778" y="469697"/>
                </a:lnTo>
                <a:cubicBezTo>
                  <a:pt x="2557849" y="444983"/>
                  <a:pt x="2561967" y="449103"/>
                  <a:pt x="2582562" y="407913"/>
                </a:cubicBezTo>
                <a:cubicBezTo>
                  <a:pt x="2588387" y="396263"/>
                  <a:pt x="2591341" y="383367"/>
                  <a:pt x="2594919" y="370843"/>
                </a:cubicBezTo>
                <a:cubicBezTo>
                  <a:pt x="2599585" y="354513"/>
                  <a:pt x="2597856" y="335546"/>
                  <a:pt x="2607276" y="321415"/>
                </a:cubicBezTo>
                <a:cubicBezTo>
                  <a:pt x="2615514" y="309058"/>
                  <a:pt x="2631989" y="304940"/>
                  <a:pt x="2644346" y="296702"/>
                </a:cubicBezTo>
                <a:cubicBezTo>
                  <a:pt x="2649631" y="297054"/>
                  <a:pt x="2823658" y="297644"/>
                  <a:pt x="2879124" y="321415"/>
                </a:cubicBezTo>
                <a:cubicBezTo>
                  <a:pt x="3046827" y="393287"/>
                  <a:pt x="2797042" y="306410"/>
                  <a:pt x="2953265" y="358486"/>
                </a:cubicBezTo>
                <a:cubicBezTo>
                  <a:pt x="3089189" y="354367"/>
                  <a:pt x="3226155" y="363422"/>
                  <a:pt x="3361038" y="346129"/>
                </a:cubicBezTo>
                <a:cubicBezTo>
                  <a:pt x="3390499" y="342352"/>
                  <a:pt x="3410465" y="313178"/>
                  <a:pt x="3435178" y="296702"/>
                </a:cubicBezTo>
                <a:lnTo>
                  <a:pt x="3472249" y="271988"/>
                </a:lnTo>
                <a:cubicBezTo>
                  <a:pt x="3489330" y="246367"/>
                  <a:pt x="3506848" y="214838"/>
                  <a:pt x="3534032" y="197848"/>
                </a:cubicBezTo>
                <a:cubicBezTo>
                  <a:pt x="3552842" y="186092"/>
                  <a:pt x="3574970" y="180714"/>
                  <a:pt x="3595816" y="173134"/>
                </a:cubicBezTo>
                <a:cubicBezTo>
                  <a:pt x="3678659" y="143010"/>
                  <a:pt x="3658752" y="150289"/>
                  <a:pt x="3744097" y="136064"/>
                </a:cubicBezTo>
                <a:cubicBezTo>
                  <a:pt x="3760573" y="111351"/>
                  <a:pt x="3768811" y="78400"/>
                  <a:pt x="3793524" y="61924"/>
                </a:cubicBezTo>
                <a:cubicBezTo>
                  <a:pt x="3805881" y="53686"/>
                  <a:pt x="3817024" y="43242"/>
                  <a:pt x="3830595" y="37210"/>
                </a:cubicBezTo>
                <a:cubicBezTo>
                  <a:pt x="3913551" y="341"/>
                  <a:pt x="3951577" y="7943"/>
                  <a:pt x="4053016" y="140"/>
                </a:cubicBezTo>
                <a:cubicBezTo>
                  <a:pt x="4057123" y="-176"/>
                  <a:pt x="4061254" y="140"/>
                  <a:pt x="4065373" y="14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E2076BF-2237-631A-492C-4B3B4E90DF4B}"/>
              </a:ext>
            </a:extLst>
          </p:cNvPr>
          <p:cNvSpPr/>
          <p:nvPr/>
        </p:nvSpPr>
        <p:spPr>
          <a:xfrm rot="8344581">
            <a:off x="7198623" y="5088435"/>
            <a:ext cx="1399086" cy="864973"/>
          </a:xfrm>
          <a:custGeom>
            <a:avLst/>
            <a:gdLst>
              <a:gd name="connsiteX0" fmla="*/ 0 w 8232305"/>
              <a:gd name="connsiteY0" fmla="*/ 0 h 864973"/>
              <a:gd name="connsiteX1" fmla="*/ 86497 w 8232305"/>
              <a:gd name="connsiteY1" fmla="*/ 24714 h 864973"/>
              <a:gd name="connsiteX2" fmla="*/ 123567 w 8232305"/>
              <a:gd name="connsiteY2" fmla="*/ 49427 h 864973"/>
              <a:gd name="connsiteX3" fmla="*/ 172994 w 8232305"/>
              <a:gd name="connsiteY3" fmla="*/ 74141 h 864973"/>
              <a:gd name="connsiteX4" fmla="*/ 284205 w 8232305"/>
              <a:gd name="connsiteY4" fmla="*/ 123568 h 864973"/>
              <a:gd name="connsiteX5" fmla="*/ 543697 w 8232305"/>
              <a:gd name="connsiteY5" fmla="*/ 135925 h 864973"/>
              <a:gd name="connsiteX6" fmla="*/ 642551 w 8232305"/>
              <a:gd name="connsiteY6" fmla="*/ 160638 h 864973"/>
              <a:gd name="connsiteX7" fmla="*/ 679621 w 8232305"/>
              <a:gd name="connsiteY7" fmla="*/ 185352 h 864973"/>
              <a:gd name="connsiteX8" fmla="*/ 889686 w 8232305"/>
              <a:gd name="connsiteY8" fmla="*/ 197708 h 864973"/>
              <a:gd name="connsiteX9" fmla="*/ 939113 w 8232305"/>
              <a:gd name="connsiteY9" fmla="*/ 210065 h 864973"/>
              <a:gd name="connsiteX10" fmla="*/ 976183 w 8232305"/>
              <a:gd name="connsiteY10" fmla="*/ 222422 h 864973"/>
              <a:gd name="connsiteX11" fmla="*/ 1037967 w 8232305"/>
              <a:gd name="connsiteY11" fmla="*/ 234779 h 864973"/>
              <a:gd name="connsiteX12" fmla="*/ 1717589 w 8232305"/>
              <a:gd name="connsiteY12" fmla="*/ 222422 h 864973"/>
              <a:gd name="connsiteX13" fmla="*/ 2125362 w 8232305"/>
              <a:gd name="connsiteY13" fmla="*/ 234779 h 864973"/>
              <a:gd name="connsiteX14" fmla="*/ 2199502 w 8232305"/>
              <a:gd name="connsiteY14" fmla="*/ 259492 h 864973"/>
              <a:gd name="connsiteX15" fmla="*/ 2273643 w 8232305"/>
              <a:gd name="connsiteY15" fmla="*/ 321276 h 864973"/>
              <a:gd name="connsiteX16" fmla="*/ 2323070 w 8232305"/>
              <a:gd name="connsiteY16" fmla="*/ 333633 h 864973"/>
              <a:gd name="connsiteX17" fmla="*/ 2990335 w 8232305"/>
              <a:gd name="connsiteY17" fmla="*/ 345989 h 864973"/>
              <a:gd name="connsiteX18" fmla="*/ 3076832 w 8232305"/>
              <a:gd name="connsiteY18" fmla="*/ 370703 h 864973"/>
              <a:gd name="connsiteX19" fmla="*/ 3200400 w 8232305"/>
              <a:gd name="connsiteY19" fmla="*/ 444843 h 864973"/>
              <a:gd name="connsiteX20" fmla="*/ 3249827 w 8232305"/>
              <a:gd name="connsiteY20" fmla="*/ 457200 h 864973"/>
              <a:gd name="connsiteX21" fmla="*/ 3299254 w 8232305"/>
              <a:gd name="connsiteY21" fmla="*/ 481914 h 864973"/>
              <a:gd name="connsiteX22" fmla="*/ 3348681 w 8232305"/>
              <a:gd name="connsiteY22" fmla="*/ 494271 h 864973"/>
              <a:gd name="connsiteX23" fmla="*/ 3385751 w 8232305"/>
              <a:gd name="connsiteY23" fmla="*/ 506627 h 864973"/>
              <a:gd name="connsiteX24" fmla="*/ 3571102 w 8232305"/>
              <a:gd name="connsiteY24" fmla="*/ 494271 h 864973"/>
              <a:gd name="connsiteX25" fmla="*/ 3694670 w 8232305"/>
              <a:gd name="connsiteY25" fmla="*/ 457200 h 864973"/>
              <a:gd name="connsiteX26" fmla="*/ 3793524 w 8232305"/>
              <a:gd name="connsiteY26" fmla="*/ 444843 h 864973"/>
              <a:gd name="connsiteX27" fmla="*/ 3880021 w 8232305"/>
              <a:gd name="connsiteY27" fmla="*/ 420130 h 864973"/>
              <a:gd name="connsiteX28" fmla="*/ 4287794 w 8232305"/>
              <a:gd name="connsiteY28" fmla="*/ 420130 h 864973"/>
              <a:gd name="connsiteX29" fmla="*/ 4312508 w 8232305"/>
              <a:gd name="connsiteY29" fmla="*/ 457200 h 864973"/>
              <a:gd name="connsiteX30" fmla="*/ 4349578 w 8232305"/>
              <a:gd name="connsiteY30" fmla="*/ 531341 h 864973"/>
              <a:gd name="connsiteX31" fmla="*/ 4399005 w 8232305"/>
              <a:gd name="connsiteY31" fmla="*/ 556054 h 864973"/>
              <a:gd name="connsiteX32" fmla="*/ 4497859 w 8232305"/>
              <a:gd name="connsiteY32" fmla="*/ 580768 h 864973"/>
              <a:gd name="connsiteX33" fmla="*/ 4868562 w 8232305"/>
              <a:gd name="connsiteY33" fmla="*/ 568411 h 864973"/>
              <a:gd name="connsiteX34" fmla="*/ 6005383 w 8232305"/>
              <a:gd name="connsiteY34" fmla="*/ 593125 h 864973"/>
              <a:gd name="connsiteX35" fmla="*/ 6116594 w 8232305"/>
              <a:gd name="connsiteY35" fmla="*/ 617838 h 864973"/>
              <a:gd name="connsiteX36" fmla="*/ 6190735 w 8232305"/>
              <a:gd name="connsiteY36" fmla="*/ 704335 h 864973"/>
              <a:gd name="connsiteX37" fmla="*/ 6314302 w 8232305"/>
              <a:gd name="connsiteY37" fmla="*/ 753762 h 864973"/>
              <a:gd name="connsiteX38" fmla="*/ 6351373 w 8232305"/>
              <a:gd name="connsiteY38" fmla="*/ 766119 h 864973"/>
              <a:gd name="connsiteX39" fmla="*/ 6549081 w 8232305"/>
              <a:gd name="connsiteY39" fmla="*/ 753762 h 864973"/>
              <a:gd name="connsiteX40" fmla="*/ 6598508 w 8232305"/>
              <a:gd name="connsiteY40" fmla="*/ 729049 h 864973"/>
              <a:gd name="connsiteX41" fmla="*/ 6660291 w 8232305"/>
              <a:gd name="connsiteY41" fmla="*/ 716692 h 864973"/>
              <a:gd name="connsiteX42" fmla="*/ 6858000 w 8232305"/>
              <a:gd name="connsiteY42" fmla="*/ 679622 h 864973"/>
              <a:gd name="connsiteX43" fmla="*/ 6895070 w 8232305"/>
              <a:gd name="connsiteY43" fmla="*/ 667265 h 864973"/>
              <a:gd name="connsiteX44" fmla="*/ 7241059 w 8232305"/>
              <a:gd name="connsiteY44" fmla="*/ 679622 h 864973"/>
              <a:gd name="connsiteX45" fmla="*/ 7278129 w 8232305"/>
              <a:gd name="connsiteY45" fmla="*/ 691979 h 864973"/>
              <a:gd name="connsiteX46" fmla="*/ 7624118 w 8232305"/>
              <a:gd name="connsiteY46" fmla="*/ 704335 h 864973"/>
              <a:gd name="connsiteX47" fmla="*/ 7661189 w 8232305"/>
              <a:gd name="connsiteY47" fmla="*/ 729049 h 864973"/>
              <a:gd name="connsiteX48" fmla="*/ 7920681 w 8232305"/>
              <a:gd name="connsiteY48" fmla="*/ 753762 h 864973"/>
              <a:gd name="connsiteX49" fmla="*/ 7957751 w 8232305"/>
              <a:gd name="connsiteY49" fmla="*/ 766119 h 864973"/>
              <a:gd name="connsiteX50" fmla="*/ 7994821 w 8232305"/>
              <a:gd name="connsiteY50" fmla="*/ 790833 h 864973"/>
              <a:gd name="connsiteX51" fmla="*/ 8143102 w 8232305"/>
              <a:gd name="connsiteY51" fmla="*/ 827903 h 864973"/>
              <a:gd name="connsiteX52" fmla="*/ 8229600 w 8232305"/>
              <a:gd name="connsiteY52" fmla="*/ 852616 h 864973"/>
              <a:gd name="connsiteX53" fmla="*/ 8192529 w 8232305"/>
              <a:gd name="connsiteY53" fmla="*/ 840260 h 864973"/>
              <a:gd name="connsiteX54" fmla="*/ 8143102 w 8232305"/>
              <a:gd name="connsiteY54" fmla="*/ 827903 h 864973"/>
              <a:gd name="connsiteX55" fmla="*/ 8167816 w 8232305"/>
              <a:gd name="connsiteY55" fmla="*/ 864973 h 86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232305" h="864973">
                <a:moveTo>
                  <a:pt x="0" y="0"/>
                </a:moveTo>
                <a:cubicBezTo>
                  <a:pt x="28832" y="8238"/>
                  <a:pt x="58656" y="13577"/>
                  <a:pt x="86497" y="24714"/>
                </a:cubicBezTo>
                <a:cubicBezTo>
                  <a:pt x="100286" y="30229"/>
                  <a:pt x="110673" y="42059"/>
                  <a:pt x="123567" y="49427"/>
                </a:cubicBezTo>
                <a:cubicBezTo>
                  <a:pt x="139560" y="58566"/>
                  <a:pt x="157001" y="65002"/>
                  <a:pt x="172994" y="74141"/>
                </a:cubicBezTo>
                <a:cubicBezTo>
                  <a:pt x="214984" y="98135"/>
                  <a:pt x="225367" y="120766"/>
                  <a:pt x="284205" y="123568"/>
                </a:cubicBezTo>
                <a:lnTo>
                  <a:pt x="543697" y="135925"/>
                </a:lnTo>
                <a:cubicBezTo>
                  <a:pt x="567200" y="140625"/>
                  <a:pt x="617218" y="147971"/>
                  <a:pt x="642551" y="160638"/>
                </a:cubicBezTo>
                <a:cubicBezTo>
                  <a:pt x="655834" y="167280"/>
                  <a:pt x="664934" y="183149"/>
                  <a:pt x="679621" y="185352"/>
                </a:cubicBezTo>
                <a:cubicBezTo>
                  <a:pt x="748988" y="195757"/>
                  <a:pt x="819664" y="193589"/>
                  <a:pt x="889686" y="197708"/>
                </a:cubicBezTo>
                <a:cubicBezTo>
                  <a:pt x="906162" y="201827"/>
                  <a:pt x="922784" y="205399"/>
                  <a:pt x="939113" y="210065"/>
                </a:cubicBezTo>
                <a:cubicBezTo>
                  <a:pt x="951637" y="213643"/>
                  <a:pt x="963547" y="219263"/>
                  <a:pt x="976183" y="222422"/>
                </a:cubicBezTo>
                <a:cubicBezTo>
                  <a:pt x="996558" y="227516"/>
                  <a:pt x="1017372" y="230660"/>
                  <a:pt x="1037967" y="234779"/>
                </a:cubicBezTo>
                <a:lnTo>
                  <a:pt x="1717589" y="222422"/>
                </a:lnTo>
                <a:cubicBezTo>
                  <a:pt x="1853576" y="222422"/>
                  <a:pt x="1989776" y="224349"/>
                  <a:pt x="2125362" y="234779"/>
                </a:cubicBezTo>
                <a:cubicBezTo>
                  <a:pt x="2151335" y="236777"/>
                  <a:pt x="2199502" y="259492"/>
                  <a:pt x="2199502" y="259492"/>
                </a:cubicBezTo>
                <a:cubicBezTo>
                  <a:pt x="2221768" y="281757"/>
                  <a:pt x="2243539" y="308374"/>
                  <a:pt x="2273643" y="321276"/>
                </a:cubicBezTo>
                <a:cubicBezTo>
                  <a:pt x="2289253" y="327966"/>
                  <a:pt x="2306097" y="333048"/>
                  <a:pt x="2323070" y="333633"/>
                </a:cubicBezTo>
                <a:cubicBezTo>
                  <a:pt x="2545398" y="341299"/>
                  <a:pt x="2767913" y="341870"/>
                  <a:pt x="2990335" y="345989"/>
                </a:cubicBezTo>
                <a:cubicBezTo>
                  <a:pt x="3001970" y="348898"/>
                  <a:pt x="3062327" y="362645"/>
                  <a:pt x="3076832" y="370703"/>
                </a:cubicBezTo>
                <a:cubicBezTo>
                  <a:pt x="3136526" y="403867"/>
                  <a:pt x="3142871" y="423270"/>
                  <a:pt x="3200400" y="444843"/>
                </a:cubicBezTo>
                <a:cubicBezTo>
                  <a:pt x="3216301" y="450806"/>
                  <a:pt x="3233926" y="451237"/>
                  <a:pt x="3249827" y="457200"/>
                </a:cubicBezTo>
                <a:cubicBezTo>
                  <a:pt x="3267075" y="463668"/>
                  <a:pt x="3282006" y="475446"/>
                  <a:pt x="3299254" y="481914"/>
                </a:cubicBezTo>
                <a:cubicBezTo>
                  <a:pt x="3315155" y="487877"/>
                  <a:pt x="3332352" y="489606"/>
                  <a:pt x="3348681" y="494271"/>
                </a:cubicBezTo>
                <a:cubicBezTo>
                  <a:pt x="3361205" y="497849"/>
                  <a:pt x="3373394" y="502508"/>
                  <a:pt x="3385751" y="506627"/>
                </a:cubicBezTo>
                <a:cubicBezTo>
                  <a:pt x="3447535" y="502508"/>
                  <a:pt x="3509521" y="500753"/>
                  <a:pt x="3571102" y="494271"/>
                </a:cubicBezTo>
                <a:cubicBezTo>
                  <a:pt x="3719022" y="478701"/>
                  <a:pt x="3492103" y="482521"/>
                  <a:pt x="3694670" y="457200"/>
                </a:cubicBezTo>
                <a:lnTo>
                  <a:pt x="3793524" y="444843"/>
                </a:lnTo>
                <a:cubicBezTo>
                  <a:pt x="3822356" y="436605"/>
                  <a:pt x="3850803" y="426873"/>
                  <a:pt x="3880021" y="420130"/>
                </a:cubicBezTo>
                <a:cubicBezTo>
                  <a:pt x="4019915" y="387847"/>
                  <a:pt x="4124648" y="414087"/>
                  <a:pt x="4287794" y="420130"/>
                </a:cubicBezTo>
                <a:cubicBezTo>
                  <a:pt x="4296032" y="432487"/>
                  <a:pt x="4305867" y="443917"/>
                  <a:pt x="4312508" y="457200"/>
                </a:cubicBezTo>
                <a:cubicBezTo>
                  <a:pt x="4328172" y="488529"/>
                  <a:pt x="4319221" y="506044"/>
                  <a:pt x="4349578" y="531341"/>
                </a:cubicBezTo>
                <a:cubicBezTo>
                  <a:pt x="4363729" y="543133"/>
                  <a:pt x="4381530" y="550229"/>
                  <a:pt x="4399005" y="556054"/>
                </a:cubicBezTo>
                <a:cubicBezTo>
                  <a:pt x="4431228" y="566795"/>
                  <a:pt x="4497859" y="580768"/>
                  <a:pt x="4497859" y="580768"/>
                </a:cubicBezTo>
                <a:cubicBezTo>
                  <a:pt x="4621427" y="576649"/>
                  <a:pt x="4744930" y="567398"/>
                  <a:pt x="4868562" y="568411"/>
                </a:cubicBezTo>
                <a:cubicBezTo>
                  <a:pt x="5247579" y="571518"/>
                  <a:pt x="6005383" y="593125"/>
                  <a:pt x="6005383" y="593125"/>
                </a:cubicBezTo>
                <a:cubicBezTo>
                  <a:pt x="6014358" y="594621"/>
                  <a:pt x="6096313" y="604317"/>
                  <a:pt x="6116594" y="617838"/>
                </a:cubicBezTo>
                <a:cubicBezTo>
                  <a:pt x="6178746" y="659273"/>
                  <a:pt x="6130782" y="652946"/>
                  <a:pt x="6190735" y="704335"/>
                </a:cubicBezTo>
                <a:cubicBezTo>
                  <a:pt x="6213877" y="724171"/>
                  <a:pt x="6292809" y="746598"/>
                  <a:pt x="6314302" y="753762"/>
                </a:cubicBezTo>
                <a:lnTo>
                  <a:pt x="6351373" y="766119"/>
                </a:lnTo>
                <a:cubicBezTo>
                  <a:pt x="6417276" y="762000"/>
                  <a:pt x="6483780" y="763557"/>
                  <a:pt x="6549081" y="753762"/>
                </a:cubicBezTo>
                <a:cubicBezTo>
                  <a:pt x="6567297" y="751030"/>
                  <a:pt x="6581033" y="734874"/>
                  <a:pt x="6598508" y="729049"/>
                </a:cubicBezTo>
                <a:cubicBezTo>
                  <a:pt x="6618432" y="722408"/>
                  <a:pt x="6639628" y="720449"/>
                  <a:pt x="6660291" y="716692"/>
                </a:cubicBezTo>
                <a:cubicBezTo>
                  <a:pt x="6709663" y="707715"/>
                  <a:pt x="6820855" y="692004"/>
                  <a:pt x="6858000" y="679622"/>
                </a:cubicBezTo>
                <a:lnTo>
                  <a:pt x="6895070" y="667265"/>
                </a:lnTo>
                <a:cubicBezTo>
                  <a:pt x="7010400" y="671384"/>
                  <a:pt x="7125895" y="672192"/>
                  <a:pt x="7241059" y="679622"/>
                </a:cubicBezTo>
                <a:cubicBezTo>
                  <a:pt x="7254057" y="680461"/>
                  <a:pt x="7265131" y="691140"/>
                  <a:pt x="7278129" y="691979"/>
                </a:cubicBezTo>
                <a:cubicBezTo>
                  <a:pt x="7393293" y="699409"/>
                  <a:pt x="7508788" y="700216"/>
                  <a:pt x="7624118" y="704335"/>
                </a:cubicBezTo>
                <a:cubicBezTo>
                  <a:pt x="7636475" y="712573"/>
                  <a:pt x="7647906" y="722407"/>
                  <a:pt x="7661189" y="729049"/>
                </a:cubicBezTo>
                <a:cubicBezTo>
                  <a:pt x="7728387" y="762648"/>
                  <a:pt x="7915094" y="753452"/>
                  <a:pt x="7920681" y="753762"/>
                </a:cubicBezTo>
                <a:cubicBezTo>
                  <a:pt x="7933038" y="757881"/>
                  <a:pt x="7946101" y="760294"/>
                  <a:pt x="7957751" y="766119"/>
                </a:cubicBezTo>
                <a:cubicBezTo>
                  <a:pt x="7971034" y="772761"/>
                  <a:pt x="7980864" y="785758"/>
                  <a:pt x="7994821" y="790833"/>
                </a:cubicBezTo>
                <a:cubicBezTo>
                  <a:pt x="8130694" y="840241"/>
                  <a:pt x="8050452" y="797020"/>
                  <a:pt x="8143102" y="827903"/>
                </a:cubicBezTo>
                <a:cubicBezTo>
                  <a:pt x="8160585" y="833731"/>
                  <a:pt x="8214081" y="852616"/>
                  <a:pt x="8229600" y="852616"/>
                </a:cubicBezTo>
                <a:cubicBezTo>
                  <a:pt x="8242625" y="852616"/>
                  <a:pt x="8205053" y="843838"/>
                  <a:pt x="8192529" y="840260"/>
                </a:cubicBezTo>
                <a:cubicBezTo>
                  <a:pt x="8176200" y="835595"/>
                  <a:pt x="8159578" y="832022"/>
                  <a:pt x="8143102" y="827903"/>
                </a:cubicBezTo>
                <a:lnTo>
                  <a:pt x="8167816" y="864973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BA1D507-6BD5-1EAE-5363-410AF0E79C43}"/>
              </a:ext>
            </a:extLst>
          </p:cNvPr>
          <p:cNvSpPr/>
          <p:nvPr/>
        </p:nvSpPr>
        <p:spPr>
          <a:xfrm>
            <a:off x="11135960" y="3323968"/>
            <a:ext cx="689489" cy="926606"/>
          </a:xfrm>
          <a:custGeom>
            <a:avLst/>
            <a:gdLst>
              <a:gd name="connsiteX0" fmla="*/ 0 w 2545525"/>
              <a:gd name="connsiteY0" fmla="*/ 2125362 h 2125362"/>
              <a:gd name="connsiteX1" fmla="*/ 86498 w 2545525"/>
              <a:gd name="connsiteY1" fmla="*/ 2100648 h 2125362"/>
              <a:gd name="connsiteX2" fmla="*/ 123568 w 2545525"/>
              <a:gd name="connsiteY2" fmla="*/ 2063578 h 2125362"/>
              <a:gd name="connsiteX3" fmla="*/ 210065 w 2545525"/>
              <a:gd name="connsiteY3" fmla="*/ 1989437 h 2125362"/>
              <a:gd name="connsiteX4" fmla="*/ 234779 w 2545525"/>
              <a:gd name="connsiteY4" fmla="*/ 1952367 h 2125362"/>
              <a:gd name="connsiteX5" fmla="*/ 321276 w 2545525"/>
              <a:gd name="connsiteY5" fmla="*/ 1902940 h 2125362"/>
              <a:gd name="connsiteX6" fmla="*/ 605481 w 2545525"/>
              <a:gd name="connsiteY6" fmla="*/ 1878227 h 2125362"/>
              <a:gd name="connsiteX7" fmla="*/ 654908 w 2545525"/>
              <a:gd name="connsiteY7" fmla="*/ 1853513 h 2125362"/>
              <a:gd name="connsiteX8" fmla="*/ 741406 w 2545525"/>
              <a:gd name="connsiteY8" fmla="*/ 1828800 h 2125362"/>
              <a:gd name="connsiteX9" fmla="*/ 790833 w 2545525"/>
              <a:gd name="connsiteY9" fmla="*/ 1804086 h 2125362"/>
              <a:gd name="connsiteX10" fmla="*/ 840260 w 2545525"/>
              <a:gd name="connsiteY10" fmla="*/ 1791729 h 2125362"/>
              <a:gd name="connsiteX11" fmla="*/ 914400 w 2545525"/>
              <a:gd name="connsiteY11" fmla="*/ 1742302 h 2125362"/>
              <a:gd name="connsiteX12" fmla="*/ 951471 w 2545525"/>
              <a:gd name="connsiteY12" fmla="*/ 1717589 h 2125362"/>
              <a:gd name="connsiteX13" fmla="*/ 988541 w 2545525"/>
              <a:gd name="connsiteY13" fmla="*/ 1680518 h 2125362"/>
              <a:gd name="connsiteX14" fmla="*/ 1087395 w 2545525"/>
              <a:gd name="connsiteY14" fmla="*/ 1569308 h 2125362"/>
              <a:gd name="connsiteX15" fmla="*/ 1223319 w 2545525"/>
              <a:gd name="connsiteY15" fmla="*/ 1495167 h 2125362"/>
              <a:gd name="connsiteX16" fmla="*/ 1272746 w 2545525"/>
              <a:gd name="connsiteY16" fmla="*/ 1470454 h 2125362"/>
              <a:gd name="connsiteX17" fmla="*/ 1309817 w 2545525"/>
              <a:gd name="connsiteY17" fmla="*/ 1433383 h 2125362"/>
              <a:gd name="connsiteX18" fmla="*/ 1359244 w 2545525"/>
              <a:gd name="connsiteY18" fmla="*/ 1359243 h 2125362"/>
              <a:gd name="connsiteX19" fmla="*/ 1396314 w 2545525"/>
              <a:gd name="connsiteY19" fmla="*/ 1285102 h 2125362"/>
              <a:gd name="connsiteX20" fmla="*/ 1495168 w 2545525"/>
              <a:gd name="connsiteY20" fmla="*/ 1248032 h 2125362"/>
              <a:gd name="connsiteX21" fmla="*/ 1544595 w 2545525"/>
              <a:gd name="connsiteY21" fmla="*/ 1223318 h 2125362"/>
              <a:gd name="connsiteX22" fmla="*/ 1581665 w 2545525"/>
              <a:gd name="connsiteY22" fmla="*/ 1210962 h 2125362"/>
              <a:gd name="connsiteX23" fmla="*/ 1618735 w 2545525"/>
              <a:gd name="connsiteY23" fmla="*/ 1173891 h 2125362"/>
              <a:gd name="connsiteX24" fmla="*/ 1742303 w 2545525"/>
              <a:gd name="connsiteY24" fmla="*/ 1099751 h 2125362"/>
              <a:gd name="connsiteX25" fmla="*/ 1791730 w 2545525"/>
              <a:gd name="connsiteY25" fmla="*/ 1062681 h 2125362"/>
              <a:gd name="connsiteX26" fmla="*/ 1828800 w 2545525"/>
              <a:gd name="connsiteY26" fmla="*/ 1037967 h 2125362"/>
              <a:gd name="connsiteX27" fmla="*/ 1865871 w 2545525"/>
              <a:gd name="connsiteY27" fmla="*/ 1000897 h 2125362"/>
              <a:gd name="connsiteX28" fmla="*/ 1915298 w 2545525"/>
              <a:gd name="connsiteY28" fmla="*/ 926756 h 2125362"/>
              <a:gd name="connsiteX29" fmla="*/ 1927654 w 2545525"/>
              <a:gd name="connsiteY29" fmla="*/ 889686 h 2125362"/>
              <a:gd name="connsiteX30" fmla="*/ 1977081 w 2545525"/>
              <a:gd name="connsiteY30" fmla="*/ 815546 h 2125362"/>
              <a:gd name="connsiteX31" fmla="*/ 2038865 w 2545525"/>
              <a:gd name="connsiteY31" fmla="*/ 741405 h 2125362"/>
              <a:gd name="connsiteX32" fmla="*/ 2088292 w 2545525"/>
              <a:gd name="connsiteY32" fmla="*/ 531340 h 2125362"/>
              <a:gd name="connsiteX33" fmla="*/ 2137719 w 2545525"/>
              <a:gd name="connsiteY33" fmla="*/ 506627 h 2125362"/>
              <a:gd name="connsiteX34" fmla="*/ 2211860 w 2545525"/>
              <a:gd name="connsiteY34" fmla="*/ 457200 h 2125362"/>
              <a:gd name="connsiteX35" fmla="*/ 2286000 w 2545525"/>
              <a:gd name="connsiteY35" fmla="*/ 407773 h 2125362"/>
              <a:gd name="connsiteX36" fmla="*/ 2323071 w 2545525"/>
              <a:gd name="connsiteY36" fmla="*/ 383059 h 2125362"/>
              <a:gd name="connsiteX37" fmla="*/ 2360141 w 2545525"/>
              <a:gd name="connsiteY37" fmla="*/ 358346 h 2125362"/>
              <a:gd name="connsiteX38" fmla="*/ 2409568 w 2545525"/>
              <a:gd name="connsiteY38" fmla="*/ 308918 h 2125362"/>
              <a:gd name="connsiteX39" fmla="*/ 2421925 w 2545525"/>
              <a:gd name="connsiteY39" fmla="*/ 271848 h 2125362"/>
              <a:gd name="connsiteX40" fmla="*/ 2458995 w 2545525"/>
              <a:gd name="connsiteY40" fmla="*/ 234778 h 2125362"/>
              <a:gd name="connsiteX41" fmla="*/ 2483708 w 2545525"/>
              <a:gd name="connsiteY41" fmla="*/ 197708 h 2125362"/>
              <a:gd name="connsiteX42" fmla="*/ 2496065 w 2545525"/>
              <a:gd name="connsiteY42" fmla="*/ 148281 h 2125362"/>
              <a:gd name="connsiteX43" fmla="*/ 2508422 w 2545525"/>
              <a:gd name="connsiteY43" fmla="*/ 86497 h 2125362"/>
              <a:gd name="connsiteX44" fmla="*/ 2533135 w 2545525"/>
              <a:gd name="connsiteY44" fmla="*/ 49427 h 2125362"/>
              <a:gd name="connsiteX45" fmla="*/ 2545492 w 2545525"/>
              <a:gd name="connsiteY45" fmla="*/ 0 h 212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45525" h="2125362">
                <a:moveTo>
                  <a:pt x="0" y="2125362"/>
                </a:moveTo>
                <a:cubicBezTo>
                  <a:pt x="28833" y="2117124"/>
                  <a:pt x="59677" y="2114058"/>
                  <a:pt x="86498" y="2100648"/>
                </a:cubicBezTo>
                <a:cubicBezTo>
                  <a:pt x="102128" y="2092833"/>
                  <a:pt x="110300" y="2074951"/>
                  <a:pt x="123568" y="2063578"/>
                </a:cubicBezTo>
                <a:cubicBezTo>
                  <a:pt x="171300" y="2022665"/>
                  <a:pt x="171734" y="2035434"/>
                  <a:pt x="210065" y="1989437"/>
                </a:cubicBezTo>
                <a:cubicBezTo>
                  <a:pt x="219572" y="1978028"/>
                  <a:pt x="224278" y="1962868"/>
                  <a:pt x="234779" y="1952367"/>
                </a:cubicBezTo>
                <a:cubicBezTo>
                  <a:pt x="249118" y="1938028"/>
                  <a:pt x="305771" y="1908754"/>
                  <a:pt x="321276" y="1902940"/>
                </a:cubicBezTo>
                <a:cubicBezTo>
                  <a:pt x="398086" y="1874136"/>
                  <a:pt x="578218" y="1879662"/>
                  <a:pt x="605481" y="1878227"/>
                </a:cubicBezTo>
                <a:cubicBezTo>
                  <a:pt x="621957" y="1869989"/>
                  <a:pt x="637977" y="1860769"/>
                  <a:pt x="654908" y="1853513"/>
                </a:cubicBezTo>
                <a:cubicBezTo>
                  <a:pt x="679728" y="1842876"/>
                  <a:pt x="716321" y="1835071"/>
                  <a:pt x="741406" y="1828800"/>
                </a:cubicBezTo>
                <a:cubicBezTo>
                  <a:pt x="757882" y="1820562"/>
                  <a:pt x="773585" y="1810554"/>
                  <a:pt x="790833" y="1804086"/>
                </a:cubicBezTo>
                <a:cubicBezTo>
                  <a:pt x="806734" y="1798123"/>
                  <a:pt x="825070" y="1799324"/>
                  <a:pt x="840260" y="1791729"/>
                </a:cubicBezTo>
                <a:cubicBezTo>
                  <a:pt x="866826" y="1778446"/>
                  <a:pt x="889687" y="1758777"/>
                  <a:pt x="914400" y="1742302"/>
                </a:cubicBezTo>
                <a:cubicBezTo>
                  <a:pt x="926757" y="1734064"/>
                  <a:pt x="940970" y="1728090"/>
                  <a:pt x="951471" y="1717589"/>
                </a:cubicBezTo>
                <a:cubicBezTo>
                  <a:pt x="963828" y="1705232"/>
                  <a:pt x="977354" y="1693943"/>
                  <a:pt x="988541" y="1680518"/>
                </a:cubicBezTo>
                <a:cubicBezTo>
                  <a:pt x="1034970" y="1624802"/>
                  <a:pt x="997271" y="1629393"/>
                  <a:pt x="1087395" y="1569308"/>
                </a:cubicBezTo>
                <a:cubicBezTo>
                  <a:pt x="1155117" y="1524159"/>
                  <a:pt x="1111184" y="1551234"/>
                  <a:pt x="1223319" y="1495167"/>
                </a:cubicBezTo>
                <a:lnTo>
                  <a:pt x="1272746" y="1470454"/>
                </a:lnTo>
                <a:cubicBezTo>
                  <a:pt x="1285103" y="1458097"/>
                  <a:pt x="1299088" y="1447177"/>
                  <a:pt x="1309817" y="1433383"/>
                </a:cubicBezTo>
                <a:cubicBezTo>
                  <a:pt x="1328052" y="1409938"/>
                  <a:pt x="1359244" y="1359243"/>
                  <a:pt x="1359244" y="1359243"/>
                </a:cubicBezTo>
                <a:cubicBezTo>
                  <a:pt x="1367678" y="1333940"/>
                  <a:pt x="1374202" y="1303529"/>
                  <a:pt x="1396314" y="1285102"/>
                </a:cubicBezTo>
                <a:cubicBezTo>
                  <a:pt x="1433843" y="1253828"/>
                  <a:pt x="1452845" y="1263904"/>
                  <a:pt x="1495168" y="1248032"/>
                </a:cubicBezTo>
                <a:cubicBezTo>
                  <a:pt x="1512416" y="1241564"/>
                  <a:pt x="1527664" y="1230574"/>
                  <a:pt x="1544595" y="1223318"/>
                </a:cubicBezTo>
                <a:cubicBezTo>
                  <a:pt x="1556567" y="1218187"/>
                  <a:pt x="1569308" y="1215081"/>
                  <a:pt x="1581665" y="1210962"/>
                </a:cubicBezTo>
                <a:cubicBezTo>
                  <a:pt x="1594022" y="1198605"/>
                  <a:pt x="1604941" y="1184620"/>
                  <a:pt x="1618735" y="1173891"/>
                </a:cubicBezTo>
                <a:cubicBezTo>
                  <a:pt x="1743386" y="1076939"/>
                  <a:pt x="1644490" y="1160884"/>
                  <a:pt x="1742303" y="1099751"/>
                </a:cubicBezTo>
                <a:cubicBezTo>
                  <a:pt x="1759767" y="1088836"/>
                  <a:pt x="1774972" y="1074651"/>
                  <a:pt x="1791730" y="1062681"/>
                </a:cubicBezTo>
                <a:cubicBezTo>
                  <a:pt x="1803815" y="1054049"/>
                  <a:pt x="1817391" y="1047474"/>
                  <a:pt x="1828800" y="1037967"/>
                </a:cubicBezTo>
                <a:cubicBezTo>
                  <a:pt x="1842225" y="1026780"/>
                  <a:pt x="1855142" y="1014691"/>
                  <a:pt x="1865871" y="1000897"/>
                </a:cubicBezTo>
                <a:cubicBezTo>
                  <a:pt x="1884106" y="977452"/>
                  <a:pt x="1915298" y="926756"/>
                  <a:pt x="1915298" y="926756"/>
                </a:cubicBezTo>
                <a:cubicBezTo>
                  <a:pt x="1919417" y="914399"/>
                  <a:pt x="1921329" y="901072"/>
                  <a:pt x="1927654" y="889686"/>
                </a:cubicBezTo>
                <a:cubicBezTo>
                  <a:pt x="1942078" y="863722"/>
                  <a:pt x="1956079" y="836548"/>
                  <a:pt x="1977081" y="815546"/>
                </a:cubicBezTo>
                <a:cubicBezTo>
                  <a:pt x="2024653" y="767974"/>
                  <a:pt x="2004458" y="793016"/>
                  <a:pt x="2038865" y="741405"/>
                </a:cubicBezTo>
                <a:cubicBezTo>
                  <a:pt x="2046921" y="628622"/>
                  <a:pt x="2012019" y="585820"/>
                  <a:pt x="2088292" y="531340"/>
                </a:cubicBezTo>
                <a:cubicBezTo>
                  <a:pt x="2103281" y="520633"/>
                  <a:pt x="2121243" y="514865"/>
                  <a:pt x="2137719" y="506627"/>
                </a:cubicBezTo>
                <a:cubicBezTo>
                  <a:pt x="2219992" y="424354"/>
                  <a:pt x="2131385" y="501908"/>
                  <a:pt x="2211860" y="457200"/>
                </a:cubicBezTo>
                <a:cubicBezTo>
                  <a:pt x="2237824" y="442776"/>
                  <a:pt x="2261287" y="424249"/>
                  <a:pt x="2286000" y="407773"/>
                </a:cubicBezTo>
                <a:lnTo>
                  <a:pt x="2323071" y="383059"/>
                </a:lnTo>
                <a:cubicBezTo>
                  <a:pt x="2335428" y="374821"/>
                  <a:pt x="2349640" y="368847"/>
                  <a:pt x="2360141" y="358346"/>
                </a:cubicBezTo>
                <a:lnTo>
                  <a:pt x="2409568" y="308918"/>
                </a:lnTo>
                <a:cubicBezTo>
                  <a:pt x="2413687" y="296561"/>
                  <a:pt x="2414700" y="282686"/>
                  <a:pt x="2421925" y="271848"/>
                </a:cubicBezTo>
                <a:cubicBezTo>
                  <a:pt x="2431618" y="257308"/>
                  <a:pt x="2447808" y="248203"/>
                  <a:pt x="2458995" y="234778"/>
                </a:cubicBezTo>
                <a:cubicBezTo>
                  <a:pt x="2468502" y="223369"/>
                  <a:pt x="2475470" y="210065"/>
                  <a:pt x="2483708" y="197708"/>
                </a:cubicBezTo>
                <a:cubicBezTo>
                  <a:pt x="2487827" y="181232"/>
                  <a:pt x="2492381" y="164859"/>
                  <a:pt x="2496065" y="148281"/>
                </a:cubicBezTo>
                <a:cubicBezTo>
                  <a:pt x="2500621" y="127779"/>
                  <a:pt x="2501048" y="106162"/>
                  <a:pt x="2508422" y="86497"/>
                </a:cubicBezTo>
                <a:cubicBezTo>
                  <a:pt x="2513636" y="72592"/>
                  <a:pt x="2526494" y="62710"/>
                  <a:pt x="2533135" y="49427"/>
                </a:cubicBezTo>
                <a:cubicBezTo>
                  <a:pt x="2546794" y="22108"/>
                  <a:pt x="2545492" y="21062"/>
                  <a:pt x="2545492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AB78BB3-DCEE-92E7-3331-ED6C359DA48B}"/>
              </a:ext>
            </a:extLst>
          </p:cNvPr>
          <p:cNvSpPr/>
          <p:nvPr/>
        </p:nvSpPr>
        <p:spPr>
          <a:xfrm>
            <a:off x="2076761" y="4600071"/>
            <a:ext cx="1399086" cy="864973"/>
          </a:xfrm>
          <a:custGeom>
            <a:avLst/>
            <a:gdLst>
              <a:gd name="connsiteX0" fmla="*/ 0 w 8232305"/>
              <a:gd name="connsiteY0" fmla="*/ 0 h 864973"/>
              <a:gd name="connsiteX1" fmla="*/ 86497 w 8232305"/>
              <a:gd name="connsiteY1" fmla="*/ 24714 h 864973"/>
              <a:gd name="connsiteX2" fmla="*/ 123567 w 8232305"/>
              <a:gd name="connsiteY2" fmla="*/ 49427 h 864973"/>
              <a:gd name="connsiteX3" fmla="*/ 172994 w 8232305"/>
              <a:gd name="connsiteY3" fmla="*/ 74141 h 864973"/>
              <a:gd name="connsiteX4" fmla="*/ 284205 w 8232305"/>
              <a:gd name="connsiteY4" fmla="*/ 123568 h 864973"/>
              <a:gd name="connsiteX5" fmla="*/ 543697 w 8232305"/>
              <a:gd name="connsiteY5" fmla="*/ 135925 h 864973"/>
              <a:gd name="connsiteX6" fmla="*/ 642551 w 8232305"/>
              <a:gd name="connsiteY6" fmla="*/ 160638 h 864973"/>
              <a:gd name="connsiteX7" fmla="*/ 679621 w 8232305"/>
              <a:gd name="connsiteY7" fmla="*/ 185352 h 864973"/>
              <a:gd name="connsiteX8" fmla="*/ 889686 w 8232305"/>
              <a:gd name="connsiteY8" fmla="*/ 197708 h 864973"/>
              <a:gd name="connsiteX9" fmla="*/ 939113 w 8232305"/>
              <a:gd name="connsiteY9" fmla="*/ 210065 h 864973"/>
              <a:gd name="connsiteX10" fmla="*/ 976183 w 8232305"/>
              <a:gd name="connsiteY10" fmla="*/ 222422 h 864973"/>
              <a:gd name="connsiteX11" fmla="*/ 1037967 w 8232305"/>
              <a:gd name="connsiteY11" fmla="*/ 234779 h 864973"/>
              <a:gd name="connsiteX12" fmla="*/ 1717589 w 8232305"/>
              <a:gd name="connsiteY12" fmla="*/ 222422 h 864973"/>
              <a:gd name="connsiteX13" fmla="*/ 2125362 w 8232305"/>
              <a:gd name="connsiteY13" fmla="*/ 234779 h 864973"/>
              <a:gd name="connsiteX14" fmla="*/ 2199502 w 8232305"/>
              <a:gd name="connsiteY14" fmla="*/ 259492 h 864973"/>
              <a:gd name="connsiteX15" fmla="*/ 2273643 w 8232305"/>
              <a:gd name="connsiteY15" fmla="*/ 321276 h 864973"/>
              <a:gd name="connsiteX16" fmla="*/ 2323070 w 8232305"/>
              <a:gd name="connsiteY16" fmla="*/ 333633 h 864973"/>
              <a:gd name="connsiteX17" fmla="*/ 2990335 w 8232305"/>
              <a:gd name="connsiteY17" fmla="*/ 345989 h 864973"/>
              <a:gd name="connsiteX18" fmla="*/ 3076832 w 8232305"/>
              <a:gd name="connsiteY18" fmla="*/ 370703 h 864973"/>
              <a:gd name="connsiteX19" fmla="*/ 3200400 w 8232305"/>
              <a:gd name="connsiteY19" fmla="*/ 444843 h 864973"/>
              <a:gd name="connsiteX20" fmla="*/ 3249827 w 8232305"/>
              <a:gd name="connsiteY20" fmla="*/ 457200 h 864973"/>
              <a:gd name="connsiteX21" fmla="*/ 3299254 w 8232305"/>
              <a:gd name="connsiteY21" fmla="*/ 481914 h 864973"/>
              <a:gd name="connsiteX22" fmla="*/ 3348681 w 8232305"/>
              <a:gd name="connsiteY22" fmla="*/ 494271 h 864973"/>
              <a:gd name="connsiteX23" fmla="*/ 3385751 w 8232305"/>
              <a:gd name="connsiteY23" fmla="*/ 506627 h 864973"/>
              <a:gd name="connsiteX24" fmla="*/ 3571102 w 8232305"/>
              <a:gd name="connsiteY24" fmla="*/ 494271 h 864973"/>
              <a:gd name="connsiteX25" fmla="*/ 3694670 w 8232305"/>
              <a:gd name="connsiteY25" fmla="*/ 457200 h 864973"/>
              <a:gd name="connsiteX26" fmla="*/ 3793524 w 8232305"/>
              <a:gd name="connsiteY26" fmla="*/ 444843 h 864973"/>
              <a:gd name="connsiteX27" fmla="*/ 3880021 w 8232305"/>
              <a:gd name="connsiteY27" fmla="*/ 420130 h 864973"/>
              <a:gd name="connsiteX28" fmla="*/ 4287794 w 8232305"/>
              <a:gd name="connsiteY28" fmla="*/ 420130 h 864973"/>
              <a:gd name="connsiteX29" fmla="*/ 4312508 w 8232305"/>
              <a:gd name="connsiteY29" fmla="*/ 457200 h 864973"/>
              <a:gd name="connsiteX30" fmla="*/ 4349578 w 8232305"/>
              <a:gd name="connsiteY30" fmla="*/ 531341 h 864973"/>
              <a:gd name="connsiteX31" fmla="*/ 4399005 w 8232305"/>
              <a:gd name="connsiteY31" fmla="*/ 556054 h 864973"/>
              <a:gd name="connsiteX32" fmla="*/ 4497859 w 8232305"/>
              <a:gd name="connsiteY32" fmla="*/ 580768 h 864973"/>
              <a:gd name="connsiteX33" fmla="*/ 4868562 w 8232305"/>
              <a:gd name="connsiteY33" fmla="*/ 568411 h 864973"/>
              <a:gd name="connsiteX34" fmla="*/ 6005383 w 8232305"/>
              <a:gd name="connsiteY34" fmla="*/ 593125 h 864973"/>
              <a:gd name="connsiteX35" fmla="*/ 6116594 w 8232305"/>
              <a:gd name="connsiteY35" fmla="*/ 617838 h 864973"/>
              <a:gd name="connsiteX36" fmla="*/ 6190735 w 8232305"/>
              <a:gd name="connsiteY36" fmla="*/ 704335 h 864973"/>
              <a:gd name="connsiteX37" fmla="*/ 6314302 w 8232305"/>
              <a:gd name="connsiteY37" fmla="*/ 753762 h 864973"/>
              <a:gd name="connsiteX38" fmla="*/ 6351373 w 8232305"/>
              <a:gd name="connsiteY38" fmla="*/ 766119 h 864973"/>
              <a:gd name="connsiteX39" fmla="*/ 6549081 w 8232305"/>
              <a:gd name="connsiteY39" fmla="*/ 753762 h 864973"/>
              <a:gd name="connsiteX40" fmla="*/ 6598508 w 8232305"/>
              <a:gd name="connsiteY40" fmla="*/ 729049 h 864973"/>
              <a:gd name="connsiteX41" fmla="*/ 6660291 w 8232305"/>
              <a:gd name="connsiteY41" fmla="*/ 716692 h 864973"/>
              <a:gd name="connsiteX42" fmla="*/ 6858000 w 8232305"/>
              <a:gd name="connsiteY42" fmla="*/ 679622 h 864973"/>
              <a:gd name="connsiteX43" fmla="*/ 6895070 w 8232305"/>
              <a:gd name="connsiteY43" fmla="*/ 667265 h 864973"/>
              <a:gd name="connsiteX44" fmla="*/ 7241059 w 8232305"/>
              <a:gd name="connsiteY44" fmla="*/ 679622 h 864973"/>
              <a:gd name="connsiteX45" fmla="*/ 7278129 w 8232305"/>
              <a:gd name="connsiteY45" fmla="*/ 691979 h 864973"/>
              <a:gd name="connsiteX46" fmla="*/ 7624118 w 8232305"/>
              <a:gd name="connsiteY46" fmla="*/ 704335 h 864973"/>
              <a:gd name="connsiteX47" fmla="*/ 7661189 w 8232305"/>
              <a:gd name="connsiteY47" fmla="*/ 729049 h 864973"/>
              <a:gd name="connsiteX48" fmla="*/ 7920681 w 8232305"/>
              <a:gd name="connsiteY48" fmla="*/ 753762 h 864973"/>
              <a:gd name="connsiteX49" fmla="*/ 7957751 w 8232305"/>
              <a:gd name="connsiteY49" fmla="*/ 766119 h 864973"/>
              <a:gd name="connsiteX50" fmla="*/ 7994821 w 8232305"/>
              <a:gd name="connsiteY50" fmla="*/ 790833 h 864973"/>
              <a:gd name="connsiteX51" fmla="*/ 8143102 w 8232305"/>
              <a:gd name="connsiteY51" fmla="*/ 827903 h 864973"/>
              <a:gd name="connsiteX52" fmla="*/ 8229600 w 8232305"/>
              <a:gd name="connsiteY52" fmla="*/ 852616 h 864973"/>
              <a:gd name="connsiteX53" fmla="*/ 8192529 w 8232305"/>
              <a:gd name="connsiteY53" fmla="*/ 840260 h 864973"/>
              <a:gd name="connsiteX54" fmla="*/ 8143102 w 8232305"/>
              <a:gd name="connsiteY54" fmla="*/ 827903 h 864973"/>
              <a:gd name="connsiteX55" fmla="*/ 8167816 w 8232305"/>
              <a:gd name="connsiteY55" fmla="*/ 864973 h 86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232305" h="864973">
                <a:moveTo>
                  <a:pt x="0" y="0"/>
                </a:moveTo>
                <a:cubicBezTo>
                  <a:pt x="28832" y="8238"/>
                  <a:pt x="58656" y="13577"/>
                  <a:pt x="86497" y="24714"/>
                </a:cubicBezTo>
                <a:cubicBezTo>
                  <a:pt x="100286" y="30229"/>
                  <a:pt x="110673" y="42059"/>
                  <a:pt x="123567" y="49427"/>
                </a:cubicBezTo>
                <a:cubicBezTo>
                  <a:pt x="139560" y="58566"/>
                  <a:pt x="157001" y="65002"/>
                  <a:pt x="172994" y="74141"/>
                </a:cubicBezTo>
                <a:cubicBezTo>
                  <a:pt x="214984" y="98135"/>
                  <a:pt x="225367" y="120766"/>
                  <a:pt x="284205" y="123568"/>
                </a:cubicBezTo>
                <a:lnTo>
                  <a:pt x="543697" y="135925"/>
                </a:lnTo>
                <a:cubicBezTo>
                  <a:pt x="567200" y="140625"/>
                  <a:pt x="617218" y="147971"/>
                  <a:pt x="642551" y="160638"/>
                </a:cubicBezTo>
                <a:cubicBezTo>
                  <a:pt x="655834" y="167280"/>
                  <a:pt x="664934" y="183149"/>
                  <a:pt x="679621" y="185352"/>
                </a:cubicBezTo>
                <a:cubicBezTo>
                  <a:pt x="748988" y="195757"/>
                  <a:pt x="819664" y="193589"/>
                  <a:pt x="889686" y="197708"/>
                </a:cubicBezTo>
                <a:cubicBezTo>
                  <a:pt x="906162" y="201827"/>
                  <a:pt x="922784" y="205399"/>
                  <a:pt x="939113" y="210065"/>
                </a:cubicBezTo>
                <a:cubicBezTo>
                  <a:pt x="951637" y="213643"/>
                  <a:pt x="963547" y="219263"/>
                  <a:pt x="976183" y="222422"/>
                </a:cubicBezTo>
                <a:cubicBezTo>
                  <a:pt x="996558" y="227516"/>
                  <a:pt x="1017372" y="230660"/>
                  <a:pt x="1037967" y="234779"/>
                </a:cubicBezTo>
                <a:lnTo>
                  <a:pt x="1717589" y="222422"/>
                </a:lnTo>
                <a:cubicBezTo>
                  <a:pt x="1853576" y="222422"/>
                  <a:pt x="1989776" y="224349"/>
                  <a:pt x="2125362" y="234779"/>
                </a:cubicBezTo>
                <a:cubicBezTo>
                  <a:pt x="2151335" y="236777"/>
                  <a:pt x="2199502" y="259492"/>
                  <a:pt x="2199502" y="259492"/>
                </a:cubicBezTo>
                <a:cubicBezTo>
                  <a:pt x="2221768" y="281757"/>
                  <a:pt x="2243539" y="308374"/>
                  <a:pt x="2273643" y="321276"/>
                </a:cubicBezTo>
                <a:cubicBezTo>
                  <a:pt x="2289253" y="327966"/>
                  <a:pt x="2306097" y="333048"/>
                  <a:pt x="2323070" y="333633"/>
                </a:cubicBezTo>
                <a:cubicBezTo>
                  <a:pt x="2545398" y="341299"/>
                  <a:pt x="2767913" y="341870"/>
                  <a:pt x="2990335" y="345989"/>
                </a:cubicBezTo>
                <a:cubicBezTo>
                  <a:pt x="3001970" y="348898"/>
                  <a:pt x="3062327" y="362645"/>
                  <a:pt x="3076832" y="370703"/>
                </a:cubicBezTo>
                <a:cubicBezTo>
                  <a:pt x="3136526" y="403867"/>
                  <a:pt x="3142871" y="423270"/>
                  <a:pt x="3200400" y="444843"/>
                </a:cubicBezTo>
                <a:cubicBezTo>
                  <a:pt x="3216301" y="450806"/>
                  <a:pt x="3233926" y="451237"/>
                  <a:pt x="3249827" y="457200"/>
                </a:cubicBezTo>
                <a:cubicBezTo>
                  <a:pt x="3267075" y="463668"/>
                  <a:pt x="3282006" y="475446"/>
                  <a:pt x="3299254" y="481914"/>
                </a:cubicBezTo>
                <a:cubicBezTo>
                  <a:pt x="3315155" y="487877"/>
                  <a:pt x="3332352" y="489606"/>
                  <a:pt x="3348681" y="494271"/>
                </a:cubicBezTo>
                <a:cubicBezTo>
                  <a:pt x="3361205" y="497849"/>
                  <a:pt x="3373394" y="502508"/>
                  <a:pt x="3385751" y="506627"/>
                </a:cubicBezTo>
                <a:cubicBezTo>
                  <a:pt x="3447535" y="502508"/>
                  <a:pt x="3509521" y="500753"/>
                  <a:pt x="3571102" y="494271"/>
                </a:cubicBezTo>
                <a:cubicBezTo>
                  <a:pt x="3719022" y="478701"/>
                  <a:pt x="3492103" y="482521"/>
                  <a:pt x="3694670" y="457200"/>
                </a:cubicBezTo>
                <a:lnTo>
                  <a:pt x="3793524" y="444843"/>
                </a:lnTo>
                <a:cubicBezTo>
                  <a:pt x="3822356" y="436605"/>
                  <a:pt x="3850803" y="426873"/>
                  <a:pt x="3880021" y="420130"/>
                </a:cubicBezTo>
                <a:cubicBezTo>
                  <a:pt x="4019915" y="387847"/>
                  <a:pt x="4124648" y="414087"/>
                  <a:pt x="4287794" y="420130"/>
                </a:cubicBezTo>
                <a:cubicBezTo>
                  <a:pt x="4296032" y="432487"/>
                  <a:pt x="4305867" y="443917"/>
                  <a:pt x="4312508" y="457200"/>
                </a:cubicBezTo>
                <a:cubicBezTo>
                  <a:pt x="4328172" y="488529"/>
                  <a:pt x="4319221" y="506044"/>
                  <a:pt x="4349578" y="531341"/>
                </a:cubicBezTo>
                <a:cubicBezTo>
                  <a:pt x="4363729" y="543133"/>
                  <a:pt x="4381530" y="550229"/>
                  <a:pt x="4399005" y="556054"/>
                </a:cubicBezTo>
                <a:cubicBezTo>
                  <a:pt x="4431228" y="566795"/>
                  <a:pt x="4497859" y="580768"/>
                  <a:pt x="4497859" y="580768"/>
                </a:cubicBezTo>
                <a:cubicBezTo>
                  <a:pt x="4621427" y="576649"/>
                  <a:pt x="4744930" y="567398"/>
                  <a:pt x="4868562" y="568411"/>
                </a:cubicBezTo>
                <a:cubicBezTo>
                  <a:pt x="5247579" y="571518"/>
                  <a:pt x="6005383" y="593125"/>
                  <a:pt x="6005383" y="593125"/>
                </a:cubicBezTo>
                <a:cubicBezTo>
                  <a:pt x="6014358" y="594621"/>
                  <a:pt x="6096313" y="604317"/>
                  <a:pt x="6116594" y="617838"/>
                </a:cubicBezTo>
                <a:cubicBezTo>
                  <a:pt x="6178746" y="659273"/>
                  <a:pt x="6130782" y="652946"/>
                  <a:pt x="6190735" y="704335"/>
                </a:cubicBezTo>
                <a:cubicBezTo>
                  <a:pt x="6213877" y="724171"/>
                  <a:pt x="6292809" y="746598"/>
                  <a:pt x="6314302" y="753762"/>
                </a:cubicBezTo>
                <a:lnTo>
                  <a:pt x="6351373" y="766119"/>
                </a:lnTo>
                <a:cubicBezTo>
                  <a:pt x="6417276" y="762000"/>
                  <a:pt x="6483780" y="763557"/>
                  <a:pt x="6549081" y="753762"/>
                </a:cubicBezTo>
                <a:cubicBezTo>
                  <a:pt x="6567297" y="751030"/>
                  <a:pt x="6581033" y="734874"/>
                  <a:pt x="6598508" y="729049"/>
                </a:cubicBezTo>
                <a:cubicBezTo>
                  <a:pt x="6618432" y="722408"/>
                  <a:pt x="6639628" y="720449"/>
                  <a:pt x="6660291" y="716692"/>
                </a:cubicBezTo>
                <a:cubicBezTo>
                  <a:pt x="6709663" y="707715"/>
                  <a:pt x="6820855" y="692004"/>
                  <a:pt x="6858000" y="679622"/>
                </a:cubicBezTo>
                <a:lnTo>
                  <a:pt x="6895070" y="667265"/>
                </a:lnTo>
                <a:cubicBezTo>
                  <a:pt x="7010400" y="671384"/>
                  <a:pt x="7125895" y="672192"/>
                  <a:pt x="7241059" y="679622"/>
                </a:cubicBezTo>
                <a:cubicBezTo>
                  <a:pt x="7254057" y="680461"/>
                  <a:pt x="7265131" y="691140"/>
                  <a:pt x="7278129" y="691979"/>
                </a:cubicBezTo>
                <a:cubicBezTo>
                  <a:pt x="7393293" y="699409"/>
                  <a:pt x="7508788" y="700216"/>
                  <a:pt x="7624118" y="704335"/>
                </a:cubicBezTo>
                <a:cubicBezTo>
                  <a:pt x="7636475" y="712573"/>
                  <a:pt x="7647906" y="722407"/>
                  <a:pt x="7661189" y="729049"/>
                </a:cubicBezTo>
                <a:cubicBezTo>
                  <a:pt x="7728387" y="762648"/>
                  <a:pt x="7915094" y="753452"/>
                  <a:pt x="7920681" y="753762"/>
                </a:cubicBezTo>
                <a:cubicBezTo>
                  <a:pt x="7933038" y="757881"/>
                  <a:pt x="7946101" y="760294"/>
                  <a:pt x="7957751" y="766119"/>
                </a:cubicBezTo>
                <a:cubicBezTo>
                  <a:pt x="7971034" y="772761"/>
                  <a:pt x="7980864" y="785758"/>
                  <a:pt x="7994821" y="790833"/>
                </a:cubicBezTo>
                <a:cubicBezTo>
                  <a:pt x="8130694" y="840241"/>
                  <a:pt x="8050452" y="797020"/>
                  <a:pt x="8143102" y="827903"/>
                </a:cubicBezTo>
                <a:cubicBezTo>
                  <a:pt x="8160585" y="833731"/>
                  <a:pt x="8214081" y="852616"/>
                  <a:pt x="8229600" y="852616"/>
                </a:cubicBezTo>
                <a:cubicBezTo>
                  <a:pt x="8242625" y="852616"/>
                  <a:pt x="8205053" y="843838"/>
                  <a:pt x="8192529" y="840260"/>
                </a:cubicBezTo>
                <a:cubicBezTo>
                  <a:pt x="8176200" y="835595"/>
                  <a:pt x="8159578" y="832022"/>
                  <a:pt x="8143102" y="827903"/>
                </a:cubicBezTo>
                <a:lnTo>
                  <a:pt x="8167816" y="864973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764" name="Picture 4" descr="Cat Chasing Mouse Stock Illustrations – 178 Cat Chasing Mouse Stock  Illustrations, Vectors &amp; Clipart - Dreamstime">
            <a:extLst>
              <a:ext uri="{FF2B5EF4-FFF2-40B4-BE49-F238E27FC236}">
                <a16:creationId xmlns:a16="http://schemas.microsoft.com/office/drawing/2014/main" id="{85A8B711-D1D4-0AFC-FA4E-423CD9CCF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1" t="60879" r="76698" b="14600"/>
          <a:stretch/>
        </p:blipFill>
        <p:spPr bwMode="auto">
          <a:xfrm>
            <a:off x="10593559" y="3075583"/>
            <a:ext cx="921970" cy="57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4" descr="Cat Chasing Mouse Stock Illustrations – 178 Cat Chasing Mouse Stock  Illustrations, Vectors &amp; Clipart - Dreamstime">
            <a:extLst>
              <a:ext uri="{FF2B5EF4-FFF2-40B4-BE49-F238E27FC236}">
                <a16:creationId xmlns:a16="http://schemas.microsoft.com/office/drawing/2014/main" id="{D7500A48-74B7-2BF7-715C-21FA4F9EF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16105" b="12786"/>
          <a:stretch/>
        </p:blipFill>
        <p:spPr bwMode="auto">
          <a:xfrm>
            <a:off x="9880083" y="4035316"/>
            <a:ext cx="1066674" cy="58830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CC26CFA-B5AD-D16C-8AA6-3621E335B553}"/>
              </a:ext>
            </a:extLst>
          </p:cNvPr>
          <p:cNvSpPr/>
          <p:nvPr/>
        </p:nvSpPr>
        <p:spPr>
          <a:xfrm>
            <a:off x="11046105" y="4250574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AAA7969-E1E3-FE9D-388A-5AB3FC2E3958}"/>
              </a:ext>
            </a:extLst>
          </p:cNvPr>
          <p:cNvSpPr/>
          <p:nvPr/>
        </p:nvSpPr>
        <p:spPr>
          <a:xfrm rot="432900">
            <a:off x="9449045" y="5065753"/>
            <a:ext cx="862077" cy="439021"/>
          </a:xfrm>
          <a:custGeom>
            <a:avLst/>
            <a:gdLst>
              <a:gd name="connsiteX0" fmla="*/ 0 w 2545525"/>
              <a:gd name="connsiteY0" fmla="*/ 2125362 h 2125362"/>
              <a:gd name="connsiteX1" fmla="*/ 86498 w 2545525"/>
              <a:gd name="connsiteY1" fmla="*/ 2100648 h 2125362"/>
              <a:gd name="connsiteX2" fmla="*/ 123568 w 2545525"/>
              <a:gd name="connsiteY2" fmla="*/ 2063578 h 2125362"/>
              <a:gd name="connsiteX3" fmla="*/ 210065 w 2545525"/>
              <a:gd name="connsiteY3" fmla="*/ 1989437 h 2125362"/>
              <a:gd name="connsiteX4" fmla="*/ 234779 w 2545525"/>
              <a:gd name="connsiteY4" fmla="*/ 1952367 h 2125362"/>
              <a:gd name="connsiteX5" fmla="*/ 321276 w 2545525"/>
              <a:gd name="connsiteY5" fmla="*/ 1902940 h 2125362"/>
              <a:gd name="connsiteX6" fmla="*/ 605481 w 2545525"/>
              <a:gd name="connsiteY6" fmla="*/ 1878227 h 2125362"/>
              <a:gd name="connsiteX7" fmla="*/ 654908 w 2545525"/>
              <a:gd name="connsiteY7" fmla="*/ 1853513 h 2125362"/>
              <a:gd name="connsiteX8" fmla="*/ 741406 w 2545525"/>
              <a:gd name="connsiteY8" fmla="*/ 1828800 h 2125362"/>
              <a:gd name="connsiteX9" fmla="*/ 790833 w 2545525"/>
              <a:gd name="connsiteY9" fmla="*/ 1804086 h 2125362"/>
              <a:gd name="connsiteX10" fmla="*/ 840260 w 2545525"/>
              <a:gd name="connsiteY10" fmla="*/ 1791729 h 2125362"/>
              <a:gd name="connsiteX11" fmla="*/ 914400 w 2545525"/>
              <a:gd name="connsiteY11" fmla="*/ 1742302 h 2125362"/>
              <a:gd name="connsiteX12" fmla="*/ 951471 w 2545525"/>
              <a:gd name="connsiteY12" fmla="*/ 1717589 h 2125362"/>
              <a:gd name="connsiteX13" fmla="*/ 988541 w 2545525"/>
              <a:gd name="connsiteY13" fmla="*/ 1680518 h 2125362"/>
              <a:gd name="connsiteX14" fmla="*/ 1087395 w 2545525"/>
              <a:gd name="connsiteY14" fmla="*/ 1569308 h 2125362"/>
              <a:gd name="connsiteX15" fmla="*/ 1223319 w 2545525"/>
              <a:gd name="connsiteY15" fmla="*/ 1495167 h 2125362"/>
              <a:gd name="connsiteX16" fmla="*/ 1272746 w 2545525"/>
              <a:gd name="connsiteY16" fmla="*/ 1470454 h 2125362"/>
              <a:gd name="connsiteX17" fmla="*/ 1309817 w 2545525"/>
              <a:gd name="connsiteY17" fmla="*/ 1433383 h 2125362"/>
              <a:gd name="connsiteX18" fmla="*/ 1359244 w 2545525"/>
              <a:gd name="connsiteY18" fmla="*/ 1359243 h 2125362"/>
              <a:gd name="connsiteX19" fmla="*/ 1396314 w 2545525"/>
              <a:gd name="connsiteY19" fmla="*/ 1285102 h 2125362"/>
              <a:gd name="connsiteX20" fmla="*/ 1495168 w 2545525"/>
              <a:gd name="connsiteY20" fmla="*/ 1248032 h 2125362"/>
              <a:gd name="connsiteX21" fmla="*/ 1544595 w 2545525"/>
              <a:gd name="connsiteY21" fmla="*/ 1223318 h 2125362"/>
              <a:gd name="connsiteX22" fmla="*/ 1581665 w 2545525"/>
              <a:gd name="connsiteY22" fmla="*/ 1210962 h 2125362"/>
              <a:gd name="connsiteX23" fmla="*/ 1618735 w 2545525"/>
              <a:gd name="connsiteY23" fmla="*/ 1173891 h 2125362"/>
              <a:gd name="connsiteX24" fmla="*/ 1742303 w 2545525"/>
              <a:gd name="connsiteY24" fmla="*/ 1099751 h 2125362"/>
              <a:gd name="connsiteX25" fmla="*/ 1791730 w 2545525"/>
              <a:gd name="connsiteY25" fmla="*/ 1062681 h 2125362"/>
              <a:gd name="connsiteX26" fmla="*/ 1828800 w 2545525"/>
              <a:gd name="connsiteY26" fmla="*/ 1037967 h 2125362"/>
              <a:gd name="connsiteX27" fmla="*/ 1865871 w 2545525"/>
              <a:gd name="connsiteY27" fmla="*/ 1000897 h 2125362"/>
              <a:gd name="connsiteX28" fmla="*/ 1915298 w 2545525"/>
              <a:gd name="connsiteY28" fmla="*/ 926756 h 2125362"/>
              <a:gd name="connsiteX29" fmla="*/ 1927654 w 2545525"/>
              <a:gd name="connsiteY29" fmla="*/ 889686 h 2125362"/>
              <a:gd name="connsiteX30" fmla="*/ 1977081 w 2545525"/>
              <a:gd name="connsiteY30" fmla="*/ 815546 h 2125362"/>
              <a:gd name="connsiteX31" fmla="*/ 2038865 w 2545525"/>
              <a:gd name="connsiteY31" fmla="*/ 741405 h 2125362"/>
              <a:gd name="connsiteX32" fmla="*/ 2088292 w 2545525"/>
              <a:gd name="connsiteY32" fmla="*/ 531340 h 2125362"/>
              <a:gd name="connsiteX33" fmla="*/ 2137719 w 2545525"/>
              <a:gd name="connsiteY33" fmla="*/ 506627 h 2125362"/>
              <a:gd name="connsiteX34" fmla="*/ 2211860 w 2545525"/>
              <a:gd name="connsiteY34" fmla="*/ 457200 h 2125362"/>
              <a:gd name="connsiteX35" fmla="*/ 2286000 w 2545525"/>
              <a:gd name="connsiteY35" fmla="*/ 407773 h 2125362"/>
              <a:gd name="connsiteX36" fmla="*/ 2323071 w 2545525"/>
              <a:gd name="connsiteY36" fmla="*/ 383059 h 2125362"/>
              <a:gd name="connsiteX37" fmla="*/ 2360141 w 2545525"/>
              <a:gd name="connsiteY37" fmla="*/ 358346 h 2125362"/>
              <a:gd name="connsiteX38" fmla="*/ 2409568 w 2545525"/>
              <a:gd name="connsiteY38" fmla="*/ 308918 h 2125362"/>
              <a:gd name="connsiteX39" fmla="*/ 2421925 w 2545525"/>
              <a:gd name="connsiteY39" fmla="*/ 271848 h 2125362"/>
              <a:gd name="connsiteX40" fmla="*/ 2458995 w 2545525"/>
              <a:gd name="connsiteY40" fmla="*/ 234778 h 2125362"/>
              <a:gd name="connsiteX41" fmla="*/ 2483708 w 2545525"/>
              <a:gd name="connsiteY41" fmla="*/ 197708 h 2125362"/>
              <a:gd name="connsiteX42" fmla="*/ 2496065 w 2545525"/>
              <a:gd name="connsiteY42" fmla="*/ 148281 h 2125362"/>
              <a:gd name="connsiteX43" fmla="*/ 2508422 w 2545525"/>
              <a:gd name="connsiteY43" fmla="*/ 86497 h 2125362"/>
              <a:gd name="connsiteX44" fmla="*/ 2533135 w 2545525"/>
              <a:gd name="connsiteY44" fmla="*/ 49427 h 2125362"/>
              <a:gd name="connsiteX45" fmla="*/ 2545492 w 2545525"/>
              <a:gd name="connsiteY45" fmla="*/ 0 h 212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45525" h="2125362">
                <a:moveTo>
                  <a:pt x="0" y="2125362"/>
                </a:moveTo>
                <a:cubicBezTo>
                  <a:pt x="28833" y="2117124"/>
                  <a:pt x="59677" y="2114058"/>
                  <a:pt x="86498" y="2100648"/>
                </a:cubicBezTo>
                <a:cubicBezTo>
                  <a:pt x="102128" y="2092833"/>
                  <a:pt x="110300" y="2074951"/>
                  <a:pt x="123568" y="2063578"/>
                </a:cubicBezTo>
                <a:cubicBezTo>
                  <a:pt x="171300" y="2022665"/>
                  <a:pt x="171734" y="2035434"/>
                  <a:pt x="210065" y="1989437"/>
                </a:cubicBezTo>
                <a:cubicBezTo>
                  <a:pt x="219572" y="1978028"/>
                  <a:pt x="224278" y="1962868"/>
                  <a:pt x="234779" y="1952367"/>
                </a:cubicBezTo>
                <a:cubicBezTo>
                  <a:pt x="249118" y="1938028"/>
                  <a:pt x="305771" y="1908754"/>
                  <a:pt x="321276" y="1902940"/>
                </a:cubicBezTo>
                <a:cubicBezTo>
                  <a:pt x="398086" y="1874136"/>
                  <a:pt x="578218" y="1879662"/>
                  <a:pt x="605481" y="1878227"/>
                </a:cubicBezTo>
                <a:cubicBezTo>
                  <a:pt x="621957" y="1869989"/>
                  <a:pt x="637977" y="1860769"/>
                  <a:pt x="654908" y="1853513"/>
                </a:cubicBezTo>
                <a:cubicBezTo>
                  <a:pt x="679728" y="1842876"/>
                  <a:pt x="716321" y="1835071"/>
                  <a:pt x="741406" y="1828800"/>
                </a:cubicBezTo>
                <a:cubicBezTo>
                  <a:pt x="757882" y="1820562"/>
                  <a:pt x="773585" y="1810554"/>
                  <a:pt x="790833" y="1804086"/>
                </a:cubicBezTo>
                <a:cubicBezTo>
                  <a:pt x="806734" y="1798123"/>
                  <a:pt x="825070" y="1799324"/>
                  <a:pt x="840260" y="1791729"/>
                </a:cubicBezTo>
                <a:cubicBezTo>
                  <a:pt x="866826" y="1778446"/>
                  <a:pt x="889687" y="1758777"/>
                  <a:pt x="914400" y="1742302"/>
                </a:cubicBezTo>
                <a:cubicBezTo>
                  <a:pt x="926757" y="1734064"/>
                  <a:pt x="940970" y="1728090"/>
                  <a:pt x="951471" y="1717589"/>
                </a:cubicBezTo>
                <a:cubicBezTo>
                  <a:pt x="963828" y="1705232"/>
                  <a:pt x="977354" y="1693943"/>
                  <a:pt x="988541" y="1680518"/>
                </a:cubicBezTo>
                <a:cubicBezTo>
                  <a:pt x="1034970" y="1624802"/>
                  <a:pt x="997271" y="1629393"/>
                  <a:pt x="1087395" y="1569308"/>
                </a:cubicBezTo>
                <a:cubicBezTo>
                  <a:pt x="1155117" y="1524159"/>
                  <a:pt x="1111184" y="1551234"/>
                  <a:pt x="1223319" y="1495167"/>
                </a:cubicBezTo>
                <a:lnTo>
                  <a:pt x="1272746" y="1470454"/>
                </a:lnTo>
                <a:cubicBezTo>
                  <a:pt x="1285103" y="1458097"/>
                  <a:pt x="1299088" y="1447177"/>
                  <a:pt x="1309817" y="1433383"/>
                </a:cubicBezTo>
                <a:cubicBezTo>
                  <a:pt x="1328052" y="1409938"/>
                  <a:pt x="1359244" y="1359243"/>
                  <a:pt x="1359244" y="1359243"/>
                </a:cubicBezTo>
                <a:cubicBezTo>
                  <a:pt x="1367678" y="1333940"/>
                  <a:pt x="1374202" y="1303529"/>
                  <a:pt x="1396314" y="1285102"/>
                </a:cubicBezTo>
                <a:cubicBezTo>
                  <a:pt x="1433843" y="1253828"/>
                  <a:pt x="1452845" y="1263904"/>
                  <a:pt x="1495168" y="1248032"/>
                </a:cubicBezTo>
                <a:cubicBezTo>
                  <a:pt x="1512416" y="1241564"/>
                  <a:pt x="1527664" y="1230574"/>
                  <a:pt x="1544595" y="1223318"/>
                </a:cubicBezTo>
                <a:cubicBezTo>
                  <a:pt x="1556567" y="1218187"/>
                  <a:pt x="1569308" y="1215081"/>
                  <a:pt x="1581665" y="1210962"/>
                </a:cubicBezTo>
                <a:cubicBezTo>
                  <a:pt x="1594022" y="1198605"/>
                  <a:pt x="1604941" y="1184620"/>
                  <a:pt x="1618735" y="1173891"/>
                </a:cubicBezTo>
                <a:cubicBezTo>
                  <a:pt x="1743386" y="1076939"/>
                  <a:pt x="1644490" y="1160884"/>
                  <a:pt x="1742303" y="1099751"/>
                </a:cubicBezTo>
                <a:cubicBezTo>
                  <a:pt x="1759767" y="1088836"/>
                  <a:pt x="1774972" y="1074651"/>
                  <a:pt x="1791730" y="1062681"/>
                </a:cubicBezTo>
                <a:cubicBezTo>
                  <a:pt x="1803815" y="1054049"/>
                  <a:pt x="1817391" y="1047474"/>
                  <a:pt x="1828800" y="1037967"/>
                </a:cubicBezTo>
                <a:cubicBezTo>
                  <a:pt x="1842225" y="1026780"/>
                  <a:pt x="1855142" y="1014691"/>
                  <a:pt x="1865871" y="1000897"/>
                </a:cubicBezTo>
                <a:cubicBezTo>
                  <a:pt x="1884106" y="977452"/>
                  <a:pt x="1915298" y="926756"/>
                  <a:pt x="1915298" y="926756"/>
                </a:cubicBezTo>
                <a:cubicBezTo>
                  <a:pt x="1919417" y="914399"/>
                  <a:pt x="1921329" y="901072"/>
                  <a:pt x="1927654" y="889686"/>
                </a:cubicBezTo>
                <a:cubicBezTo>
                  <a:pt x="1942078" y="863722"/>
                  <a:pt x="1956079" y="836548"/>
                  <a:pt x="1977081" y="815546"/>
                </a:cubicBezTo>
                <a:cubicBezTo>
                  <a:pt x="2024653" y="767974"/>
                  <a:pt x="2004458" y="793016"/>
                  <a:pt x="2038865" y="741405"/>
                </a:cubicBezTo>
                <a:cubicBezTo>
                  <a:pt x="2046921" y="628622"/>
                  <a:pt x="2012019" y="585820"/>
                  <a:pt x="2088292" y="531340"/>
                </a:cubicBezTo>
                <a:cubicBezTo>
                  <a:pt x="2103281" y="520633"/>
                  <a:pt x="2121243" y="514865"/>
                  <a:pt x="2137719" y="506627"/>
                </a:cubicBezTo>
                <a:cubicBezTo>
                  <a:pt x="2219992" y="424354"/>
                  <a:pt x="2131385" y="501908"/>
                  <a:pt x="2211860" y="457200"/>
                </a:cubicBezTo>
                <a:cubicBezTo>
                  <a:pt x="2237824" y="442776"/>
                  <a:pt x="2261287" y="424249"/>
                  <a:pt x="2286000" y="407773"/>
                </a:cubicBezTo>
                <a:lnTo>
                  <a:pt x="2323071" y="383059"/>
                </a:lnTo>
                <a:cubicBezTo>
                  <a:pt x="2335428" y="374821"/>
                  <a:pt x="2349640" y="368847"/>
                  <a:pt x="2360141" y="358346"/>
                </a:cubicBezTo>
                <a:lnTo>
                  <a:pt x="2409568" y="308918"/>
                </a:lnTo>
                <a:cubicBezTo>
                  <a:pt x="2413687" y="296561"/>
                  <a:pt x="2414700" y="282686"/>
                  <a:pt x="2421925" y="271848"/>
                </a:cubicBezTo>
                <a:cubicBezTo>
                  <a:pt x="2431618" y="257308"/>
                  <a:pt x="2447808" y="248203"/>
                  <a:pt x="2458995" y="234778"/>
                </a:cubicBezTo>
                <a:cubicBezTo>
                  <a:pt x="2468502" y="223369"/>
                  <a:pt x="2475470" y="210065"/>
                  <a:pt x="2483708" y="197708"/>
                </a:cubicBezTo>
                <a:cubicBezTo>
                  <a:pt x="2487827" y="181232"/>
                  <a:pt x="2492381" y="164859"/>
                  <a:pt x="2496065" y="148281"/>
                </a:cubicBezTo>
                <a:cubicBezTo>
                  <a:pt x="2500621" y="127779"/>
                  <a:pt x="2501048" y="106162"/>
                  <a:pt x="2508422" y="86497"/>
                </a:cubicBezTo>
                <a:cubicBezTo>
                  <a:pt x="2513636" y="72592"/>
                  <a:pt x="2526494" y="62710"/>
                  <a:pt x="2533135" y="49427"/>
                </a:cubicBezTo>
                <a:cubicBezTo>
                  <a:pt x="2546794" y="22108"/>
                  <a:pt x="2545492" y="21062"/>
                  <a:pt x="2545492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AI faces look more real than actual human faces | Australian National  University">
            <a:extLst>
              <a:ext uri="{FF2B5EF4-FFF2-40B4-BE49-F238E27FC236}">
                <a16:creationId xmlns:a16="http://schemas.microsoft.com/office/drawing/2014/main" id="{22331539-8544-4892-091E-FE6B80672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0" t="-324" r="88076" b="69315"/>
          <a:stretch/>
        </p:blipFill>
        <p:spPr bwMode="auto">
          <a:xfrm flipH="1">
            <a:off x="1579907" y="3184448"/>
            <a:ext cx="908423" cy="114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766" name="Picture 6" descr="AI faces look more real than actual human faces | Australian National  University">
            <a:extLst>
              <a:ext uri="{FF2B5EF4-FFF2-40B4-BE49-F238E27FC236}">
                <a16:creationId xmlns:a16="http://schemas.microsoft.com/office/drawing/2014/main" id="{6473BBAB-967E-E50D-DB7F-BBBAEA01B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4163" r="31429" b="33219"/>
          <a:stretch/>
        </p:blipFill>
        <p:spPr bwMode="auto">
          <a:xfrm>
            <a:off x="6984174" y="2290912"/>
            <a:ext cx="1161013" cy="114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768" name="Picture 8" descr="Beautiful blonde woman with big blue eyes holds Siamese cat in her arms  woman and cat look alike | Premium AI-generated image">
            <a:extLst>
              <a:ext uri="{FF2B5EF4-FFF2-40B4-BE49-F238E27FC236}">
                <a16:creationId xmlns:a16="http://schemas.microsoft.com/office/drawing/2014/main" id="{2BDA8C31-1283-F3B3-6DBF-8CEC1A1FE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75" y="3000979"/>
            <a:ext cx="1034337" cy="103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05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 descr="Morocco, man standing on desert dune looking at view stock photo">
            <a:extLst>
              <a:ext uri="{FF2B5EF4-FFF2-40B4-BE49-F238E27FC236}">
                <a16:creationId xmlns:a16="http://schemas.microsoft.com/office/drawing/2014/main" id="{CEE245A9-A72F-620F-43FD-E92AC8AA2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68" b="7851"/>
          <a:stretch/>
        </p:blipFill>
        <p:spPr bwMode="auto">
          <a:xfrm>
            <a:off x="0" y="2109168"/>
            <a:ext cx="12191999" cy="474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Diffusion Models and DALL-E ...">
            <a:extLst>
              <a:ext uri="{FF2B5EF4-FFF2-40B4-BE49-F238E27FC236}">
                <a16:creationId xmlns:a16="http://schemas.microsoft.com/office/drawing/2014/main" id="{F7CB4B3E-6708-9CF3-E5B1-880759B1C2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3" r="5546" b="13164"/>
          <a:stretch/>
        </p:blipFill>
        <p:spPr bwMode="auto">
          <a:xfrm>
            <a:off x="8141619" y="5606385"/>
            <a:ext cx="3745581" cy="99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F1080DF-4E13-AE46-4A58-82AEC097F502}"/>
              </a:ext>
            </a:extLst>
          </p:cNvPr>
          <p:cNvSpPr/>
          <p:nvPr/>
        </p:nvSpPr>
        <p:spPr>
          <a:xfrm>
            <a:off x="1898765" y="4527733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FB0A7D-8799-E59A-2D45-F9DB8F708DF6}"/>
              </a:ext>
            </a:extLst>
          </p:cNvPr>
          <p:cNvSpPr/>
          <p:nvPr/>
        </p:nvSpPr>
        <p:spPr>
          <a:xfrm>
            <a:off x="782157" y="4276363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1BC0AA-4362-D202-3BBB-9DEAE02F5D0B}"/>
              </a:ext>
            </a:extLst>
          </p:cNvPr>
          <p:cNvSpPr/>
          <p:nvPr/>
        </p:nvSpPr>
        <p:spPr>
          <a:xfrm>
            <a:off x="1167836" y="4334693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B9633D-D1C8-54A1-2639-48357D10690A}"/>
              </a:ext>
            </a:extLst>
          </p:cNvPr>
          <p:cNvSpPr/>
          <p:nvPr/>
        </p:nvSpPr>
        <p:spPr>
          <a:xfrm>
            <a:off x="324092" y="4504874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82CC3C-6820-BA63-36CE-A02D83793902}"/>
              </a:ext>
            </a:extLst>
          </p:cNvPr>
          <p:cNvSpPr/>
          <p:nvPr/>
        </p:nvSpPr>
        <p:spPr>
          <a:xfrm>
            <a:off x="8685891" y="5389735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AA95147-39CE-9B30-43E4-AC2B8CAB5CB9}"/>
              </a:ext>
            </a:extLst>
          </p:cNvPr>
          <p:cNvSpPr/>
          <p:nvPr/>
        </p:nvSpPr>
        <p:spPr>
          <a:xfrm>
            <a:off x="9154439" y="5434573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4634D25-28B8-AD16-0ACB-A5DD17CFD769}"/>
              </a:ext>
            </a:extLst>
          </p:cNvPr>
          <p:cNvSpPr/>
          <p:nvPr/>
        </p:nvSpPr>
        <p:spPr>
          <a:xfrm>
            <a:off x="912785" y="4836858"/>
            <a:ext cx="261257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D39AAC5-421E-8258-A9C5-2D785C778606}"/>
              </a:ext>
            </a:extLst>
          </p:cNvPr>
          <p:cNvSpPr/>
          <p:nvPr/>
        </p:nvSpPr>
        <p:spPr>
          <a:xfrm rot="8742907" flipH="1">
            <a:off x="1431158" y="4614307"/>
            <a:ext cx="601997" cy="800943"/>
          </a:xfrm>
          <a:custGeom>
            <a:avLst/>
            <a:gdLst>
              <a:gd name="connsiteX0" fmla="*/ 0 w 544286"/>
              <a:gd name="connsiteY0" fmla="*/ 838200 h 838200"/>
              <a:gd name="connsiteX1" fmla="*/ 446314 w 544286"/>
              <a:gd name="connsiteY1" fmla="*/ 576943 h 838200"/>
              <a:gd name="connsiteX2" fmla="*/ 544286 w 544286"/>
              <a:gd name="connsiteY2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286" h="838200">
                <a:moveTo>
                  <a:pt x="0" y="838200"/>
                </a:moveTo>
                <a:cubicBezTo>
                  <a:pt x="177800" y="777421"/>
                  <a:pt x="355600" y="716643"/>
                  <a:pt x="446314" y="576943"/>
                </a:cubicBezTo>
                <a:cubicBezTo>
                  <a:pt x="537028" y="437243"/>
                  <a:pt x="540657" y="218621"/>
                  <a:pt x="544286" y="0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A69FB26-CD24-576E-2A91-FDBEBB0D6758}"/>
              </a:ext>
            </a:extLst>
          </p:cNvPr>
          <p:cNvSpPr/>
          <p:nvPr/>
        </p:nvSpPr>
        <p:spPr>
          <a:xfrm rot="8742907" flipH="1">
            <a:off x="10265912" y="4956536"/>
            <a:ext cx="1002647" cy="921108"/>
          </a:xfrm>
          <a:custGeom>
            <a:avLst/>
            <a:gdLst>
              <a:gd name="connsiteX0" fmla="*/ 0 w 544286"/>
              <a:gd name="connsiteY0" fmla="*/ 838200 h 838200"/>
              <a:gd name="connsiteX1" fmla="*/ 446314 w 544286"/>
              <a:gd name="connsiteY1" fmla="*/ 576943 h 838200"/>
              <a:gd name="connsiteX2" fmla="*/ 544286 w 544286"/>
              <a:gd name="connsiteY2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286" h="838200">
                <a:moveTo>
                  <a:pt x="0" y="838200"/>
                </a:moveTo>
                <a:cubicBezTo>
                  <a:pt x="177800" y="777421"/>
                  <a:pt x="355600" y="716643"/>
                  <a:pt x="446314" y="576943"/>
                </a:cubicBezTo>
                <a:cubicBezTo>
                  <a:pt x="537028" y="437243"/>
                  <a:pt x="540657" y="218621"/>
                  <a:pt x="544286" y="0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44671D-5A22-E4E4-9AC0-FB86BD91AFB2}"/>
              </a:ext>
            </a:extLst>
          </p:cNvPr>
          <p:cNvSpPr/>
          <p:nvPr/>
        </p:nvSpPr>
        <p:spPr>
          <a:xfrm>
            <a:off x="6394565" y="3123475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B0F1956-CD3F-B507-E258-E64E32517FBC}"/>
              </a:ext>
            </a:extLst>
          </p:cNvPr>
          <p:cNvSpPr/>
          <p:nvPr/>
        </p:nvSpPr>
        <p:spPr>
          <a:xfrm>
            <a:off x="6546965" y="3275875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1688A81-05B9-7902-FE63-43D547BC8FA4}"/>
              </a:ext>
            </a:extLst>
          </p:cNvPr>
          <p:cNvSpPr/>
          <p:nvPr/>
        </p:nvSpPr>
        <p:spPr>
          <a:xfrm>
            <a:off x="6246815" y="3252290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A25335-1031-94FC-7204-11FEE9C482ED}"/>
              </a:ext>
            </a:extLst>
          </p:cNvPr>
          <p:cNvSpPr/>
          <p:nvPr/>
        </p:nvSpPr>
        <p:spPr>
          <a:xfrm>
            <a:off x="11605066" y="3285310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48BDA3-3775-1A57-A471-AE4B8F3CED62}"/>
              </a:ext>
            </a:extLst>
          </p:cNvPr>
          <p:cNvSpPr txBox="1"/>
          <p:nvPr/>
        </p:nvSpPr>
        <p:spPr>
          <a:xfrm>
            <a:off x="391886" y="348343"/>
            <a:ext cx="513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Images are points in high dimensional space</a:t>
            </a:r>
          </a:p>
        </p:txBody>
      </p:sp>
      <p:pic>
        <p:nvPicPr>
          <p:cNvPr id="31" name="Picture 4" descr="A Gentle Introduction to Vector Databases | Weaviate">
            <a:extLst>
              <a:ext uri="{FF2B5EF4-FFF2-40B4-BE49-F238E27FC236}">
                <a16:creationId xmlns:a16="http://schemas.microsoft.com/office/drawing/2014/main" id="{728D14C1-6C67-2544-1E17-74FF6F25E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9"/>
          <a:stretch/>
        </p:blipFill>
        <p:spPr bwMode="auto">
          <a:xfrm>
            <a:off x="9897626" y="93195"/>
            <a:ext cx="2051180" cy="201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55FCC7C-A879-28F2-1C9D-FD4CD08E5300}"/>
              </a:ext>
            </a:extLst>
          </p:cNvPr>
          <p:cNvSpPr txBox="1"/>
          <p:nvPr/>
        </p:nvSpPr>
        <p:spPr>
          <a:xfrm>
            <a:off x="391886" y="748453"/>
            <a:ext cx="891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But such data are extremely sparse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(diamonds scattered in a 4000-dim desert)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C31D4A-7BD0-A52F-5B60-F839AA7EDD52}"/>
              </a:ext>
            </a:extLst>
          </p:cNvPr>
          <p:cNvSpPr/>
          <p:nvPr/>
        </p:nvSpPr>
        <p:spPr>
          <a:xfrm>
            <a:off x="2297368" y="4422792"/>
            <a:ext cx="261257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294C4B80-CA1F-C072-E647-CABA5840DD1F}"/>
              </a:ext>
            </a:extLst>
          </p:cNvPr>
          <p:cNvSpPr/>
          <p:nvPr/>
        </p:nvSpPr>
        <p:spPr>
          <a:xfrm rot="7196167" flipH="1">
            <a:off x="2647234" y="3994723"/>
            <a:ext cx="601997" cy="607493"/>
          </a:xfrm>
          <a:custGeom>
            <a:avLst/>
            <a:gdLst>
              <a:gd name="connsiteX0" fmla="*/ 0 w 544286"/>
              <a:gd name="connsiteY0" fmla="*/ 838200 h 838200"/>
              <a:gd name="connsiteX1" fmla="*/ 446314 w 544286"/>
              <a:gd name="connsiteY1" fmla="*/ 576943 h 838200"/>
              <a:gd name="connsiteX2" fmla="*/ 544286 w 544286"/>
              <a:gd name="connsiteY2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286" h="838200">
                <a:moveTo>
                  <a:pt x="0" y="838200"/>
                </a:moveTo>
                <a:cubicBezTo>
                  <a:pt x="177800" y="777421"/>
                  <a:pt x="355600" y="716643"/>
                  <a:pt x="446314" y="576943"/>
                </a:cubicBezTo>
                <a:cubicBezTo>
                  <a:pt x="537028" y="437243"/>
                  <a:pt x="540657" y="218621"/>
                  <a:pt x="544286" y="0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A6A4FB-D63D-8CAB-D4D2-E906CA89C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999" y="287334"/>
            <a:ext cx="2312237" cy="491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D7CAF4-757C-B209-A894-F3620D045088}"/>
              </a:ext>
            </a:extLst>
          </p:cNvPr>
          <p:cNvSpPr txBox="1"/>
          <p:nvPr/>
        </p:nvSpPr>
        <p:spPr>
          <a:xfrm>
            <a:off x="391886" y="1548675"/>
            <a:ext cx="9099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If you find an image, you will find a cluster and thin trails of images </a:t>
            </a:r>
            <a:r>
              <a:rPr lang="en-US" dirty="0">
                <a:latin typeface="Arial Rounded MT Bold" panose="020F0704030504030204" pitchFamily="34" charset="77"/>
                <a:sym typeface="Wingdings" pitchFamily="2" charset="2"/>
              </a:rPr>
              <a:t> a manifold</a:t>
            </a:r>
            <a:endParaRPr lang="en-US" dirty="0">
              <a:latin typeface="Arial Rounded MT Bold" panose="020F0704030504030204" pitchFamily="34" charset="7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0BDDEDD-762B-3592-2CD3-BB46D20F195E}"/>
              </a:ext>
            </a:extLst>
          </p:cNvPr>
          <p:cNvSpPr/>
          <p:nvPr/>
        </p:nvSpPr>
        <p:spPr>
          <a:xfrm>
            <a:off x="2187146" y="3311471"/>
            <a:ext cx="4065373" cy="1264768"/>
          </a:xfrm>
          <a:custGeom>
            <a:avLst/>
            <a:gdLst>
              <a:gd name="connsiteX0" fmla="*/ 0 w 4065373"/>
              <a:gd name="connsiteY0" fmla="*/ 1248172 h 1264768"/>
              <a:gd name="connsiteX1" fmla="*/ 284205 w 4065373"/>
              <a:gd name="connsiteY1" fmla="*/ 1248172 h 1264768"/>
              <a:gd name="connsiteX2" fmla="*/ 321276 w 4065373"/>
              <a:gd name="connsiteY2" fmla="*/ 1211102 h 1264768"/>
              <a:gd name="connsiteX3" fmla="*/ 518984 w 4065373"/>
              <a:gd name="connsiteY3" fmla="*/ 1174032 h 1264768"/>
              <a:gd name="connsiteX4" fmla="*/ 543697 w 4065373"/>
              <a:gd name="connsiteY4" fmla="*/ 1136961 h 1264768"/>
              <a:gd name="connsiteX5" fmla="*/ 617838 w 4065373"/>
              <a:gd name="connsiteY5" fmla="*/ 1112248 h 1264768"/>
              <a:gd name="connsiteX6" fmla="*/ 1037968 w 4065373"/>
              <a:gd name="connsiteY6" fmla="*/ 1099891 h 1264768"/>
              <a:gd name="connsiteX7" fmla="*/ 1087395 w 4065373"/>
              <a:gd name="connsiteY7" fmla="*/ 1087534 h 1264768"/>
              <a:gd name="connsiteX8" fmla="*/ 1149178 w 4065373"/>
              <a:gd name="connsiteY8" fmla="*/ 1025751 h 1264768"/>
              <a:gd name="connsiteX9" fmla="*/ 1161535 w 4065373"/>
              <a:gd name="connsiteY9" fmla="*/ 988680 h 1264768"/>
              <a:gd name="connsiteX10" fmla="*/ 1198605 w 4065373"/>
              <a:gd name="connsiteY10" fmla="*/ 976324 h 1264768"/>
              <a:gd name="connsiteX11" fmla="*/ 1297459 w 4065373"/>
              <a:gd name="connsiteY11" fmla="*/ 951610 h 1264768"/>
              <a:gd name="connsiteX12" fmla="*/ 1322173 w 4065373"/>
              <a:gd name="connsiteY12" fmla="*/ 914540 h 1264768"/>
              <a:gd name="connsiteX13" fmla="*/ 1482811 w 4065373"/>
              <a:gd name="connsiteY13" fmla="*/ 865113 h 1264768"/>
              <a:gd name="connsiteX14" fmla="*/ 1556951 w 4065373"/>
              <a:gd name="connsiteY14" fmla="*/ 852756 h 1264768"/>
              <a:gd name="connsiteX15" fmla="*/ 1594022 w 4065373"/>
              <a:gd name="connsiteY15" fmla="*/ 815686 h 1264768"/>
              <a:gd name="connsiteX16" fmla="*/ 1668162 w 4065373"/>
              <a:gd name="connsiteY16" fmla="*/ 766259 h 1264768"/>
              <a:gd name="connsiteX17" fmla="*/ 1680519 w 4065373"/>
              <a:gd name="connsiteY17" fmla="*/ 729188 h 1264768"/>
              <a:gd name="connsiteX18" fmla="*/ 1717589 w 4065373"/>
              <a:gd name="connsiteY18" fmla="*/ 704475 h 1264768"/>
              <a:gd name="connsiteX19" fmla="*/ 1791730 w 4065373"/>
              <a:gd name="connsiteY19" fmla="*/ 679761 h 1264768"/>
              <a:gd name="connsiteX20" fmla="*/ 1828800 w 4065373"/>
              <a:gd name="connsiteY20" fmla="*/ 667405 h 1264768"/>
              <a:gd name="connsiteX21" fmla="*/ 1940011 w 4065373"/>
              <a:gd name="connsiteY21" fmla="*/ 655048 h 1264768"/>
              <a:gd name="connsiteX22" fmla="*/ 2014151 w 4065373"/>
              <a:gd name="connsiteY22" fmla="*/ 630334 h 1264768"/>
              <a:gd name="connsiteX23" fmla="*/ 2051222 w 4065373"/>
              <a:gd name="connsiteY23" fmla="*/ 617978 h 1264768"/>
              <a:gd name="connsiteX24" fmla="*/ 2088292 w 4065373"/>
              <a:gd name="connsiteY24" fmla="*/ 593264 h 1264768"/>
              <a:gd name="connsiteX25" fmla="*/ 2174789 w 4065373"/>
              <a:gd name="connsiteY25" fmla="*/ 568551 h 1264768"/>
              <a:gd name="connsiteX26" fmla="*/ 2211859 w 4065373"/>
              <a:gd name="connsiteY26" fmla="*/ 556194 h 1264768"/>
              <a:gd name="connsiteX27" fmla="*/ 2261286 w 4065373"/>
              <a:gd name="connsiteY27" fmla="*/ 543837 h 1264768"/>
              <a:gd name="connsiteX28" fmla="*/ 2298357 w 4065373"/>
              <a:gd name="connsiteY28" fmla="*/ 531480 h 1264768"/>
              <a:gd name="connsiteX29" fmla="*/ 2372497 w 4065373"/>
              <a:gd name="connsiteY29" fmla="*/ 519124 h 1264768"/>
              <a:gd name="connsiteX30" fmla="*/ 2483708 w 4065373"/>
              <a:gd name="connsiteY30" fmla="*/ 482053 h 1264768"/>
              <a:gd name="connsiteX31" fmla="*/ 2520778 w 4065373"/>
              <a:gd name="connsiteY31" fmla="*/ 469697 h 1264768"/>
              <a:gd name="connsiteX32" fmla="*/ 2582562 w 4065373"/>
              <a:gd name="connsiteY32" fmla="*/ 407913 h 1264768"/>
              <a:gd name="connsiteX33" fmla="*/ 2594919 w 4065373"/>
              <a:gd name="connsiteY33" fmla="*/ 370843 h 1264768"/>
              <a:gd name="connsiteX34" fmla="*/ 2607276 w 4065373"/>
              <a:gd name="connsiteY34" fmla="*/ 321415 h 1264768"/>
              <a:gd name="connsiteX35" fmla="*/ 2644346 w 4065373"/>
              <a:gd name="connsiteY35" fmla="*/ 296702 h 1264768"/>
              <a:gd name="connsiteX36" fmla="*/ 2879124 w 4065373"/>
              <a:gd name="connsiteY36" fmla="*/ 321415 h 1264768"/>
              <a:gd name="connsiteX37" fmla="*/ 2953265 w 4065373"/>
              <a:gd name="connsiteY37" fmla="*/ 358486 h 1264768"/>
              <a:gd name="connsiteX38" fmla="*/ 3361038 w 4065373"/>
              <a:gd name="connsiteY38" fmla="*/ 346129 h 1264768"/>
              <a:gd name="connsiteX39" fmla="*/ 3435178 w 4065373"/>
              <a:gd name="connsiteY39" fmla="*/ 296702 h 1264768"/>
              <a:gd name="connsiteX40" fmla="*/ 3472249 w 4065373"/>
              <a:gd name="connsiteY40" fmla="*/ 271988 h 1264768"/>
              <a:gd name="connsiteX41" fmla="*/ 3534032 w 4065373"/>
              <a:gd name="connsiteY41" fmla="*/ 197848 h 1264768"/>
              <a:gd name="connsiteX42" fmla="*/ 3595816 w 4065373"/>
              <a:gd name="connsiteY42" fmla="*/ 173134 h 1264768"/>
              <a:gd name="connsiteX43" fmla="*/ 3744097 w 4065373"/>
              <a:gd name="connsiteY43" fmla="*/ 136064 h 1264768"/>
              <a:gd name="connsiteX44" fmla="*/ 3793524 w 4065373"/>
              <a:gd name="connsiteY44" fmla="*/ 61924 h 1264768"/>
              <a:gd name="connsiteX45" fmla="*/ 3830595 w 4065373"/>
              <a:gd name="connsiteY45" fmla="*/ 37210 h 1264768"/>
              <a:gd name="connsiteX46" fmla="*/ 4053016 w 4065373"/>
              <a:gd name="connsiteY46" fmla="*/ 140 h 1264768"/>
              <a:gd name="connsiteX47" fmla="*/ 4065373 w 4065373"/>
              <a:gd name="connsiteY47" fmla="*/ 140 h 126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065373" h="1264768">
                <a:moveTo>
                  <a:pt x="0" y="1248172"/>
                </a:moveTo>
                <a:cubicBezTo>
                  <a:pt x="109966" y="1263882"/>
                  <a:pt x="152419" y="1275916"/>
                  <a:pt x="284205" y="1248172"/>
                </a:cubicBezTo>
                <a:cubicBezTo>
                  <a:pt x="301305" y="1244572"/>
                  <a:pt x="306000" y="1219589"/>
                  <a:pt x="321276" y="1211102"/>
                </a:cubicBezTo>
                <a:cubicBezTo>
                  <a:pt x="379367" y="1178829"/>
                  <a:pt x="457399" y="1180190"/>
                  <a:pt x="518984" y="1174032"/>
                </a:cubicBezTo>
                <a:cubicBezTo>
                  <a:pt x="527222" y="1161675"/>
                  <a:pt x="531103" y="1144832"/>
                  <a:pt x="543697" y="1136961"/>
                </a:cubicBezTo>
                <a:cubicBezTo>
                  <a:pt x="565788" y="1123154"/>
                  <a:pt x="591799" y="1113014"/>
                  <a:pt x="617838" y="1112248"/>
                </a:cubicBezTo>
                <a:lnTo>
                  <a:pt x="1037968" y="1099891"/>
                </a:lnTo>
                <a:cubicBezTo>
                  <a:pt x="1054444" y="1095772"/>
                  <a:pt x="1071785" y="1094224"/>
                  <a:pt x="1087395" y="1087534"/>
                </a:cubicBezTo>
                <a:cubicBezTo>
                  <a:pt x="1118849" y="1074054"/>
                  <a:pt x="1134200" y="1055707"/>
                  <a:pt x="1149178" y="1025751"/>
                </a:cubicBezTo>
                <a:cubicBezTo>
                  <a:pt x="1155003" y="1014101"/>
                  <a:pt x="1152325" y="997890"/>
                  <a:pt x="1161535" y="988680"/>
                </a:cubicBezTo>
                <a:cubicBezTo>
                  <a:pt x="1170745" y="979470"/>
                  <a:pt x="1185969" y="979483"/>
                  <a:pt x="1198605" y="976324"/>
                </a:cubicBezTo>
                <a:lnTo>
                  <a:pt x="1297459" y="951610"/>
                </a:lnTo>
                <a:cubicBezTo>
                  <a:pt x="1305697" y="939253"/>
                  <a:pt x="1311672" y="925041"/>
                  <a:pt x="1322173" y="914540"/>
                </a:cubicBezTo>
                <a:cubicBezTo>
                  <a:pt x="1363433" y="873280"/>
                  <a:pt x="1431682" y="873635"/>
                  <a:pt x="1482811" y="865113"/>
                </a:cubicBezTo>
                <a:lnTo>
                  <a:pt x="1556951" y="852756"/>
                </a:lnTo>
                <a:cubicBezTo>
                  <a:pt x="1569308" y="840399"/>
                  <a:pt x="1580228" y="826415"/>
                  <a:pt x="1594022" y="815686"/>
                </a:cubicBezTo>
                <a:cubicBezTo>
                  <a:pt x="1617467" y="797451"/>
                  <a:pt x="1668162" y="766259"/>
                  <a:pt x="1668162" y="766259"/>
                </a:cubicBezTo>
                <a:cubicBezTo>
                  <a:pt x="1672281" y="753902"/>
                  <a:pt x="1672382" y="739359"/>
                  <a:pt x="1680519" y="729188"/>
                </a:cubicBezTo>
                <a:cubicBezTo>
                  <a:pt x="1689796" y="717591"/>
                  <a:pt x="1704018" y="710506"/>
                  <a:pt x="1717589" y="704475"/>
                </a:cubicBezTo>
                <a:cubicBezTo>
                  <a:pt x="1741394" y="693895"/>
                  <a:pt x="1767016" y="687999"/>
                  <a:pt x="1791730" y="679761"/>
                </a:cubicBezTo>
                <a:cubicBezTo>
                  <a:pt x="1804087" y="675642"/>
                  <a:pt x="1815855" y="668843"/>
                  <a:pt x="1828800" y="667405"/>
                </a:cubicBezTo>
                <a:lnTo>
                  <a:pt x="1940011" y="655048"/>
                </a:lnTo>
                <a:lnTo>
                  <a:pt x="2014151" y="630334"/>
                </a:lnTo>
                <a:lnTo>
                  <a:pt x="2051222" y="617978"/>
                </a:lnTo>
                <a:cubicBezTo>
                  <a:pt x="2063579" y="609740"/>
                  <a:pt x="2075009" y="599906"/>
                  <a:pt x="2088292" y="593264"/>
                </a:cubicBezTo>
                <a:cubicBezTo>
                  <a:pt x="2108047" y="583386"/>
                  <a:pt x="2156308" y="573831"/>
                  <a:pt x="2174789" y="568551"/>
                </a:cubicBezTo>
                <a:cubicBezTo>
                  <a:pt x="2187313" y="564973"/>
                  <a:pt x="2199335" y="559772"/>
                  <a:pt x="2211859" y="556194"/>
                </a:cubicBezTo>
                <a:cubicBezTo>
                  <a:pt x="2228188" y="551528"/>
                  <a:pt x="2244957" y="548503"/>
                  <a:pt x="2261286" y="543837"/>
                </a:cubicBezTo>
                <a:cubicBezTo>
                  <a:pt x="2273810" y="540259"/>
                  <a:pt x="2285642" y="534306"/>
                  <a:pt x="2298357" y="531480"/>
                </a:cubicBezTo>
                <a:cubicBezTo>
                  <a:pt x="2322815" y="526045"/>
                  <a:pt x="2347784" y="523243"/>
                  <a:pt x="2372497" y="519124"/>
                </a:cubicBezTo>
                <a:lnTo>
                  <a:pt x="2483708" y="482053"/>
                </a:lnTo>
                <a:lnTo>
                  <a:pt x="2520778" y="469697"/>
                </a:lnTo>
                <a:cubicBezTo>
                  <a:pt x="2557849" y="444983"/>
                  <a:pt x="2561967" y="449103"/>
                  <a:pt x="2582562" y="407913"/>
                </a:cubicBezTo>
                <a:cubicBezTo>
                  <a:pt x="2588387" y="396263"/>
                  <a:pt x="2591341" y="383367"/>
                  <a:pt x="2594919" y="370843"/>
                </a:cubicBezTo>
                <a:cubicBezTo>
                  <a:pt x="2599585" y="354513"/>
                  <a:pt x="2597856" y="335546"/>
                  <a:pt x="2607276" y="321415"/>
                </a:cubicBezTo>
                <a:cubicBezTo>
                  <a:pt x="2615514" y="309058"/>
                  <a:pt x="2631989" y="304940"/>
                  <a:pt x="2644346" y="296702"/>
                </a:cubicBezTo>
                <a:cubicBezTo>
                  <a:pt x="2649631" y="297054"/>
                  <a:pt x="2823658" y="297644"/>
                  <a:pt x="2879124" y="321415"/>
                </a:cubicBezTo>
                <a:cubicBezTo>
                  <a:pt x="3046827" y="393287"/>
                  <a:pt x="2797042" y="306410"/>
                  <a:pt x="2953265" y="358486"/>
                </a:cubicBezTo>
                <a:cubicBezTo>
                  <a:pt x="3089189" y="354367"/>
                  <a:pt x="3226155" y="363422"/>
                  <a:pt x="3361038" y="346129"/>
                </a:cubicBezTo>
                <a:cubicBezTo>
                  <a:pt x="3390499" y="342352"/>
                  <a:pt x="3410465" y="313178"/>
                  <a:pt x="3435178" y="296702"/>
                </a:cubicBezTo>
                <a:lnTo>
                  <a:pt x="3472249" y="271988"/>
                </a:lnTo>
                <a:cubicBezTo>
                  <a:pt x="3489330" y="246367"/>
                  <a:pt x="3506848" y="214838"/>
                  <a:pt x="3534032" y="197848"/>
                </a:cubicBezTo>
                <a:cubicBezTo>
                  <a:pt x="3552842" y="186092"/>
                  <a:pt x="3574970" y="180714"/>
                  <a:pt x="3595816" y="173134"/>
                </a:cubicBezTo>
                <a:cubicBezTo>
                  <a:pt x="3678659" y="143010"/>
                  <a:pt x="3658752" y="150289"/>
                  <a:pt x="3744097" y="136064"/>
                </a:cubicBezTo>
                <a:cubicBezTo>
                  <a:pt x="3760573" y="111351"/>
                  <a:pt x="3768811" y="78400"/>
                  <a:pt x="3793524" y="61924"/>
                </a:cubicBezTo>
                <a:cubicBezTo>
                  <a:pt x="3805881" y="53686"/>
                  <a:pt x="3817024" y="43242"/>
                  <a:pt x="3830595" y="37210"/>
                </a:cubicBezTo>
                <a:cubicBezTo>
                  <a:pt x="3913551" y="341"/>
                  <a:pt x="3951577" y="7943"/>
                  <a:pt x="4053016" y="140"/>
                </a:cubicBezTo>
                <a:cubicBezTo>
                  <a:pt x="4057123" y="-176"/>
                  <a:pt x="4061254" y="140"/>
                  <a:pt x="4065373" y="14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D98B19D-2C76-FF87-CE60-C6F314616407}"/>
              </a:ext>
            </a:extLst>
          </p:cNvPr>
          <p:cNvSpPr/>
          <p:nvPr/>
        </p:nvSpPr>
        <p:spPr>
          <a:xfrm rot="8344581">
            <a:off x="7198623" y="5088435"/>
            <a:ext cx="1399086" cy="864973"/>
          </a:xfrm>
          <a:custGeom>
            <a:avLst/>
            <a:gdLst>
              <a:gd name="connsiteX0" fmla="*/ 0 w 8232305"/>
              <a:gd name="connsiteY0" fmla="*/ 0 h 864973"/>
              <a:gd name="connsiteX1" fmla="*/ 86497 w 8232305"/>
              <a:gd name="connsiteY1" fmla="*/ 24714 h 864973"/>
              <a:gd name="connsiteX2" fmla="*/ 123567 w 8232305"/>
              <a:gd name="connsiteY2" fmla="*/ 49427 h 864973"/>
              <a:gd name="connsiteX3" fmla="*/ 172994 w 8232305"/>
              <a:gd name="connsiteY3" fmla="*/ 74141 h 864973"/>
              <a:gd name="connsiteX4" fmla="*/ 284205 w 8232305"/>
              <a:gd name="connsiteY4" fmla="*/ 123568 h 864973"/>
              <a:gd name="connsiteX5" fmla="*/ 543697 w 8232305"/>
              <a:gd name="connsiteY5" fmla="*/ 135925 h 864973"/>
              <a:gd name="connsiteX6" fmla="*/ 642551 w 8232305"/>
              <a:gd name="connsiteY6" fmla="*/ 160638 h 864973"/>
              <a:gd name="connsiteX7" fmla="*/ 679621 w 8232305"/>
              <a:gd name="connsiteY7" fmla="*/ 185352 h 864973"/>
              <a:gd name="connsiteX8" fmla="*/ 889686 w 8232305"/>
              <a:gd name="connsiteY8" fmla="*/ 197708 h 864973"/>
              <a:gd name="connsiteX9" fmla="*/ 939113 w 8232305"/>
              <a:gd name="connsiteY9" fmla="*/ 210065 h 864973"/>
              <a:gd name="connsiteX10" fmla="*/ 976183 w 8232305"/>
              <a:gd name="connsiteY10" fmla="*/ 222422 h 864973"/>
              <a:gd name="connsiteX11" fmla="*/ 1037967 w 8232305"/>
              <a:gd name="connsiteY11" fmla="*/ 234779 h 864973"/>
              <a:gd name="connsiteX12" fmla="*/ 1717589 w 8232305"/>
              <a:gd name="connsiteY12" fmla="*/ 222422 h 864973"/>
              <a:gd name="connsiteX13" fmla="*/ 2125362 w 8232305"/>
              <a:gd name="connsiteY13" fmla="*/ 234779 h 864973"/>
              <a:gd name="connsiteX14" fmla="*/ 2199502 w 8232305"/>
              <a:gd name="connsiteY14" fmla="*/ 259492 h 864973"/>
              <a:gd name="connsiteX15" fmla="*/ 2273643 w 8232305"/>
              <a:gd name="connsiteY15" fmla="*/ 321276 h 864973"/>
              <a:gd name="connsiteX16" fmla="*/ 2323070 w 8232305"/>
              <a:gd name="connsiteY16" fmla="*/ 333633 h 864973"/>
              <a:gd name="connsiteX17" fmla="*/ 2990335 w 8232305"/>
              <a:gd name="connsiteY17" fmla="*/ 345989 h 864973"/>
              <a:gd name="connsiteX18" fmla="*/ 3076832 w 8232305"/>
              <a:gd name="connsiteY18" fmla="*/ 370703 h 864973"/>
              <a:gd name="connsiteX19" fmla="*/ 3200400 w 8232305"/>
              <a:gd name="connsiteY19" fmla="*/ 444843 h 864973"/>
              <a:gd name="connsiteX20" fmla="*/ 3249827 w 8232305"/>
              <a:gd name="connsiteY20" fmla="*/ 457200 h 864973"/>
              <a:gd name="connsiteX21" fmla="*/ 3299254 w 8232305"/>
              <a:gd name="connsiteY21" fmla="*/ 481914 h 864973"/>
              <a:gd name="connsiteX22" fmla="*/ 3348681 w 8232305"/>
              <a:gd name="connsiteY22" fmla="*/ 494271 h 864973"/>
              <a:gd name="connsiteX23" fmla="*/ 3385751 w 8232305"/>
              <a:gd name="connsiteY23" fmla="*/ 506627 h 864973"/>
              <a:gd name="connsiteX24" fmla="*/ 3571102 w 8232305"/>
              <a:gd name="connsiteY24" fmla="*/ 494271 h 864973"/>
              <a:gd name="connsiteX25" fmla="*/ 3694670 w 8232305"/>
              <a:gd name="connsiteY25" fmla="*/ 457200 h 864973"/>
              <a:gd name="connsiteX26" fmla="*/ 3793524 w 8232305"/>
              <a:gd name="connsiteY26" fmla="*/ 444843 h 864973"/>
              <a:gd name="connsiteX27" fmla="*/ 3880021 w 8232305"/>
              <a:gd name="connsiteY27" fmla="*/ 420130 h 864973"/>
              <a:gd name="connsiteX28" fmla="*/ 4287794 w 8232305"/>
              <a:gd name="connsiteY28" fmla="*/ 420130 h 864973"/>
              <a:gd name="connsiteX29" fmla="*/ 4312508 w 8232305"/>
              <a:gd name="connsiteY29" fmla="*/ 457200 h 864973"/>
              <a:gd name="connsiteX30" fmla="*/ 4349578 w 8232305"/>
              <a:gd name="connsiteY30" fmla="*/ 531341 h 864973"/>
              <a:gd name="connsiteX31" fmla="*/ 4399005 w 8232305"/>
              <a:gd name="connsiteY31" fmla="*/ 556054 h 864973"/>
              <a:gd name="connsiteX32" fmla="*/ 4497859 w 8232305"/>
              <a:gd name="connsiteY32" fmla="*/ 580768 h 864973"/>
              <a:gd name="connsiteX33" fmla="*/ 4868562 w 8232305"/>
              <a:gd name="connsiteY33" fmla="*/ 568411 h 864973"/>
              <a:gd name="connsiteX34" fmla="*/ 6005383 w 8232305"/>
              <a:gd name="connsiteY34" fmla="*/ 593125 h 864973"/>
              <a:gd name="connsiteX35" fmla="*/ 6116594 w 8232305"/>
              <a:gd name="connsiteY35" fmla="*/ 617838 h 864973"/>
              <a:gd name="connsiteX36" fmla="*/ 6190735 w 8232305"/>
              <a:gd name="connsiteY36" fmla="*/ 704335 h 864973"/>
              <a:gd name="connsiteX37" fmla="*/ 6314302 w 8232305"/>
              <a:gd name="connsiteY37" fmla="*/ 753762 h 864973"/>
              <a:gd name="connsiteX38" fmla="*/ 6351373 w 8232305"/>
              <a:gd name="connsiteY38" fmla="*/ 766119 h 864973"/>
              <a:gd name="connsiteX39" fmla="*/ 6549081 w 8232305"/>
              <a:gd name="connsiteY39" fmla="*/ 753762 h 864973"/>
              <a:gd name="connsiteX40" fmla="*/ 6598508 w 8232305"/>
              <a:gd name="connsiteY40" fmla="*/ 729049 h 864973"/>
              <a:gd name="connsiteX41" fmla="*/ 6660291 w 8232305"/>
              <a:gd name="connsiteY41" fmla="*/ 716692 h 864973"/>
              <a:gd name="connsiteX42" fmla="*/ 6858000 w 8232305"/>
              <a:gd name="connsiteY42" fmla="*/ 679622 h 864973"/>
              <a:gd name="connsiteX43" fmla="*/ 6895070 w 8232305"/>
              <a:gd name="connsiteY43" fmla="*/ 667265 h 864973"/>
              <a:gd name="connsiteX44" fmla="*/ 7241059 w 8232305"/>
              <a:gd name="connsiteY44" fmla="*/ 679622 h 864973"/>
              <a:gd name="connsiteX45" fmla="*/ 7278129 w 8232305"/>
              <a:gd name="connsiteY45" fmla="*/ 691979 h 864973"/>
              <a:gd name="connsiteX46" fmla="*/ 7624118 w 8232305"/>
              <a:gd name="connsiteY46" fmla="*/ 704335 h 864973"/>
              <a:gd name="connsiteX47" fmla="*/ 7661189 w 8232305"/>
              <a:gd name="connsiteY47" fmla="*/ 729049 h 864973"/>
              <a:gd name="connsiteX48" fmla="*/ 7920681 w 8232305"/>
              <a:gd name="connsiteY48" fmla="*/ 753762 h 864973"/>
              <a:gd name="connsiteX49" fmla="*/ 7957751 w 8232305"/>
              <a:gd name="connsiteY49" fmla="*/ 766119 h 864973"/>
              <a:gd name="connsiteX50" fmla="*/ 7994821 w 8232305"/>
              <a:gd name="connsiteY50" fmla="*/ 790833 h 864973"/>
              <a:gd name="connsiteX51" fmla="*/ 8143102 w 8232305"/>
              <a:gd name="connsiteY51" fmla="*/ 827903 h 864973"/>
              <a:gd name="connsiteX52" fmla="*/ 8229600 w 8232305"/>
              <a:gd name="connsiteY52" fmla="*/ 852616 h 864973"/>
              <a:gd name="connsiteX53" fmla="*/ 8192529 w 8232305"/>
              <a:gd name="connsiteY53" fmla="*/ 840260 h 864973"/>
              <a:gd name="connsiteX54" fmla="*/ 8143102 w 8232305"/>
              <a:gd name="connsiteY54" fmla="*/ 827903 h 864973"/>
              <a:gd name="connsiteX55" fmla="*/ 8167816 w 8232305"/>
              <a:gd name="connsiteY55" fmla="*/ 864973 h 86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232305" h="864973">
                <a:moveTo>
                  <a:pt x="0" y="0"/>
                </a:moveTo>
                <a:cubicBezTo>
                  <a:pt x="28832" y="8238"/>
                  <a:pt x="58656" y="13577"/>
                  <a:pt x="86497" y="24714"/>
                </a:cubicBezTo>
                <a:cubicBezTo>
                  <a:pt x="100286" y="30229"/>
                  <a:pt x="110673" y="42059"/>
                  <a:pt x="123567" y="49427"/>
                </a:cubicBezTo>
                <a:cubicBezTo>
                  <a:pt x="139560" y="58566"/>
                  <a:pt x="157001" y="65002"/>
                  <a:pt x="172994" y="74141"/>
                </a:cubicBezTo>
                <a:cubicBezTo>
                  <a:pt x="214984" y="98135"/>
                  <a:pt x="225367" y="120766"/>
                  <a:pt x="284205" y="123568"/>
                </a:cubicBezTo>
                <a:lnTo>
                  <a:pt x="543697" y="135925"/>
                </a:lnTo>
                <a:cubicBezTo>
                  <a:pt x="567200" y="140625"/>
                  <a:pt x="617218" y="147971"/>
                  <a:pt x="642551" y="160638"/>
                </a:cubicBezTo>
                <a:cubicBezTo>
                  <a:pt x="655834" y="167280"/>
                  <a:pt x="664934" y="183149"/>
                  <a:pt x="679621" y="185352"/>
                </a:cubicBezTo>
                <a:cubicBezTo>
                  <a:pt x="748988" y="195757"/>
                  <a:pt x="819664" y="193589"/>
                  <a:pt x="889686" y="197708"/>
                </a:cubicBezTo>
                <a:cubicBezTo>
                  <a:pt x="906162" y="201827"/>
                  <a:pt x="922784" y="205399"/>
                  <a:pt x="939113" y="210065"/>
                </a:cubicBezTo>
                <a:cubicBezTo>
                  <a:pt x="951637" y="213643"/>
                  <a:pt x="963547" y="219263"/>
                  <a:pt x="976183" y="222422"/>
                </a:cubicBezTo>
                <a:cubicBezTo>
                  <a:pt x="996558" y="227516"/>
                  <a:pt x="1017372" y="230660"/>
                  <a:pt x="1037967" y="234779"/>
                </a:cubicBezTo>
                <a:lnTo>
                  <a:pt x="1717589" y="222422"/>
                </a:lnTo>
                <a:cubicBezTo>
                  <a:pt x="1853576" y="222422"/>
                  <a:pt x="1989776" y="224349"/>
                  <a:pt x="2125362" y="234779"/>
                </a:cubicBezTo>
                <a:cubicBezTo>
                  <a:pt x="2151335" y="236777"/>
                  <a:pt x="2199502" y="259492"/>
                  <a:pt x="2199502" y="259492"/>
                </a:cubicBezTo>
                <a:cubicBezTo>
                  <a:pt x="2221768" y="281757"/>
                  <a:pt x="2243539" y="308374"/>
                  <a:pt x="2273643" y="321276"/>
                </a:cubicBezTo>
                <a:cubicBezTo>
                  <a:pt x="2289253" y="327966"/>
                  <a:pt x="2306097" y="333048"/>
                  <a:pt x="2323070" y="333633"/>
                </a:cubicBezTo>
                <a:cubicBezTo>
                  <a:pt x="2545398" y="341299"/>
                  <a:pt x="2767913" y="341870"/>
                  <a:pt x="2990335" y="345989"/>
                </a:cubicBezTo>
                <a:cubicBezTo>
                  <a:pt x="3001970" y="348898"/>
                  <a:pt x="3062327" y="362645"/>
                  <a:pt x="3076832" y="370703"/>
                </a:cubicBezTo>
                <a:cubicBezTo>
                  <a:pt x="3136526" y="403867"/>
                  <a:pt x="3142871" y="423270"/>
                  <a:pt x="3200400" y="444843"/>
                </a:cubicBezTo>
                <a:cubicBezTo>
                  <a:pt x="3216301" y="450806"/>
                  <a:pt x="3233926" y="451237"/>
                  <a:pt x="3249827" y="457200"/>
                </a:cubicBezTo>
                <a:cubicBezTo>
                  <a:pt x="3267075" y="463668"/>
                  <a:pt x="3282006" y="475446"/>
                  <a:pt x="3299254" y="481914"/>
                </a:cubicBezTo>
                <a:cubicBezTo>
                  <a:pt x="3315155" y="487877"/>
                  <a:pt x="3332352" y="489606"/>
                  <a:pt x="3348681" y="494271"/>
                </a:cubicBezTo>
                <a:cubicBezTo>
                  <a:pt x="3361205" y="497849"/>
                  <a:pt x="3373394" y="502508"/>
                  <a:pt x="3385751" y="506627"/>
                </a:cubicBezTo>
                <a:cubicBezTo>
                  <a:pt x="3447535" y="502508"/>
                  <a:pt x="3509521" y="500753"/>
                  <a:pt x="3571102" y="494271"/>
                </a:cubicBezTo>
                <a:cubicBezTo>
                  <a:pt x="3719022" y="478701"/>
                  <a:pt x="3492103" y="482521"/>
                  <a:pt x="3694670" y="457200"/>
                </a:cubicBezTo>
                <a:lnTo>
                  <a:pt x="3793524" y="444843"/>
                </a:lnTo>
                <a:cubicBezTo>
                  <a:pt x="3822356" y="436605"/>
                  <a:pt x="3850803" y="426873"/>
                  <a:pt x="3880021" y="420130"/>
                </a:cubicBezTo>
                <a:cubicBezTo>
                  <a:pt x="4019915" y="387847"/>
                  <a:pt x="4124648" y="414087"/>
                  <a:pt x="4287794" y="420130"/>
                </a:cubicBezTo>
                <a:cubicBezTo>
                  <a:pt x="4296032" y="432487"/>
                  <a:pt x="4305867" y="443917"/>
                  <a:pt x="4312508" y="457200"/>
                </a:cubicBezTo>
                <a:cubicBezTo>
                  <a:pt x="4328172" y="488529"/>
                  <a:pt x="4319221" y="506044"/>
                  <a:pt x="4349578" y="531341"/>
                </a:cubicBezTo>
                <a:cubicBezTo>
                  <a:pt x="4363729" y="543133"/>
                  <a:pt x="4381530" y="550229"/>
                  <a:pt x="4399005" y="556054"/>
                </a:cubicBezTo>
                <a:cubicBezTo>
                  <a:pt x="4431228" y="566795"/>
                  <a:pt x="4497859" y="580768"/>
                  <a:pt x="4497859" y="580768"/>
                </a:cubicBezTo>
                <a:cubicBezTo>
                  <a:pt x="4621427" y="576649"/>
                  <a:pt x="4744930" y="567398"/>
                  <a:pt x="4868562" y="568411"/>
                </a:cubicBezTo>
                <a:cubicBezTo>
                  <a:pt x="5247579" y="571518"/>
                  <a:pt x="6005383" y="593125"/>
                  <a:pt x="6005383" y="593125"/>
                </a:cubicBezTo>
                <a:cubicBezTo>
                  <a:pt x="6014358" y="594621"/>
                  <a:pt x="6096313" y="604317"/>
                  <a:pt x="6116594" y="617838"/>
                </a:cubicBezTo>
                <a:cubicBezTo>
                  <a:pt x="6178746" y="659273"/>
                  <a:pt x="6130782" y="652946"/>
                  <a:pt x="6190735" y="704335"/>
                </a:cubicBezTo>
                <a:cubicBezTo>
                  <a:pt x="6213877" y="724171"/>
                  <a:pt x="6292809" y="746598"/>
                  <a:pt x="6314302" y="753762"/>
                </a:cubicBezTo>
                <a:lnTo>
                  <a:pt x="6351373" y="766119"/>
                </a:lnTo>
                <a:cubicBezTo>
                  <a:pt x="6417276" y="762000"/>
                  <a:pt x="6483780" y="763557"/>
                  <a:pt x="6549081" y="753762"/>
                </a:cubicBezTo>
                <a:cubicBezTo>
                  <a:pt x="6567297" y="751030"/>
                  <a:pt x="6581033" y="734874"/>
                  <a:pt x="6598508" y="729049"/>
                </a:cubicBezTo>
                <a:cubicBezTo>
                  <a:pt x="6618432" y="722408"/>
                  <a:pt x="6639628" y="720449"/>
                  <a:pt x="6660291" y="716692"/>
                </a:cubicBezTo>
                <a:cubicBezTo>
                  <a:pt x="6709663" y="707715"/>
                  <a:pt x="6820855" y="692004"/>
                  <a:pt x="6858000" y="679622"/>
                </a:cubicBezTo>
                <a:lnTo>
                  <a:pt x="6895070" y="667265"/>
                </a:lnTo>
                <a:cubicBezTo>
                  <a:pt x="7010400" y="671384"/>
                  <a:pt x="7125895" y="672192"/>
                  <a:pt x="7241059" y="679622"/>
                </a:cubicBezTo>
                <a:cubicBezTo>
                  <a:pt x="7254057" y="680461"/>
                  <a:pt x="7265131" y="691140"/>
                  <a:pt x="7278129" y="691979"/>
                </a:cubicBezTo>
                <a:cubicBezTo>
                  <a:pt x="7393293" y="699409"/>
                  <a:pt x="7508788" y="700216"/>
                  <a:pt x="7624118" y="704335"/>
                </a:cubicBezTo>
                <a:cubicBezTo>
                  <a:pt x="7636475" y="712573"/>
                  <a:pt x="7647906" y="722407"/>
                  <a:pt x="7661189" y="729049"/>
                </a:cubicBezTo>
                <a:cubicBezTo>
                  <a:pt x="7728387" y="762648"/>
                  <a:pt x="7915094" y="753452"/>
                  <a:pt x="7920681" y="753762"/>
                </a:cubicBezTo>
                <a:cubicBezTo>
                  <a:pt x="7933038" y="757881"/>
                  <a:pt x="7946101" y="760294"/>
                  <a:pt x="7957751" y="766119"/>
                </a:cubicBezTo>
                <a:cubicBezTo>
                  <a:pt x="7971034" y="772761"/>
                  <a:pt x="7980864" y="785758"/>
                  <a:pt x="7994821" y="790833"/>
                </a:cubicBezTo>
                <a:cubicBezTo>
                  <a:pt x="8130694" y="840241"/>
                  <a:pt x="8050452" y="797020"/>
                  <a:pt x="8143102" y="827903"/>
                </a:cubicBezTo>
                <a:cubicBezTo>
                  <a:pt x="8160585" y="833731"/>
                  <a:pt x="8214081" y="852616"/>
                  <a:pt x="8229600" y="852616"/>
                </a:cubicBezTo>
                <a:cubicBezTo>
                  <a:pt x="8242625" y="852616"/>
                  <a:pt x="8205053" y="843838"/>
                  <a:pt x="8192529" y="840260"/>
                </a:cubicBezTo>
                <a:cubicBezTo>
                  <a:pt x="8176200" y="835595"/>
                  <a:pt x="8159578" y="832022"/>
                  <a:pt x="8143102" y="827903"/>
                </a:cubicBezTo>
                <a:lnTo>
                  <a:pt x="8167816" y="864973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BCB5E05-D4E9-E5E9-98A0-21096211D9FB}"/>
              </a:ext>
            </a:extLst>
          </p:cNvPr>
          <p:cNvSpPr/>
          <p:nvPr/>
        </p:nvSpPr>
        <p:spPr>
          <a:xfrm>
            <a:off x="2076761" y="4600071"/>
            <a:ext cx="1399086" cy="864973"/>
          </a:xfrm>
          <a:custGeom>
            <a:avLst/>
            <a:gdLst>
              <a:gd name="connsiteX0" fmla="*/ 0 w 8232305"/>
              <a:gd name="connsiteY0" fmla="*/ 0 h 864973"/>
              <a:gd name="connsiteX1" fmla="*/ 86497 w 8232305"/>
              <a:gd name="connsiteY1" fmla="*/ 24714 h 864973"/>
              <a:gd name="connsiteX2" fmla="*/ 123567 w 8232305"/>
              <a:gd name="connsiteY2" fmla="*/ 49427 h 864973"/>
              <a:gd name="connsiteX3" fmla="*/ 172994 w 8232305"/>
              <a:gd name="connsiteY3" fmla="*/ 74141 h 864973"/>
              <a:gd name="connsiteX4" fmla="*/ 284205 w 8232305"/>
              <a:gd name="connsiteY4" fmla="*/ 123568 h 864973"/>
              <a:gd name="connsiteX5" fmla="*/ 543697 w 8232305"/>
              <a:gd name="connsiteY5" fmla="*/ 135925 h 864973"/>
              <a:gd name="connsiteX6" fmla="*/ 642551 w 8232305"/>
              <a:gd name="connsiteY6" fmla="*/ 160638 h 864973"/>
              <a:gd name="connsiteX7" fmla="*/ 679621 w 8232305"/>
              <a:gd name="connsiteY7" fmla="*/ 185352 h 864973"/>
              <a:gd name="connsiteX8" fmla="*/ 889686 w 8232305"/>
              <a:gd name="connsiteY8" fmla="*/ 197708 h 864973"/>
              <a:gd name="connsiteX9" fmla="*/ 939113 w 8232305"/>
              <a:gd name="connsiteY9" fmla="*/ 210065 h 864973"/>
              <a:gd name="connsiteX10" fmla="*/ 976183 w 8232305"/>
              <a:gd name="connsiteY10" fmla="*/ 222422 h 864973"/>
              <a:gd name="connsiteX11" fmla="*/ 1037967 w 8232305"/>
              <a:gd name="connsiteY11" fmla="*/ 234779 h 864973"/>
              <a:gd name="connsiteX12" fmla="*/ 1717589 w 8232305"/>
              <a:gd name="connsiteY12" fmla="*/ 222422 h 864973"/>
              <a:gd name="connsiteX13" fmla="*/ 2125362 w 8232305"/>
              <a:gd name="connsiteY13" fmla="*/ 234779 h 864973"/>
              <a:gd name="connsiteX14" fmla="*/ 2199502 w 8232305"/>
              <a:gd name="connsiteY14" fmla="*/ 259492 h 864973"/>
              <a:gd name="connsiteX15" fmla="*/ 2273643 w 8232305"/>
              <a:gd name="connsiteY15" fmla="*/ 321276 h 864973"/>
              <a:gd name="connsiteX16" fmla="*/ 2323070 w 8232305"/>
              <a:gd name="connsiteY16" fmla="*/ 333633 h 864973"/>
              <a:gd name="connsiteX17" fmla="*/ 2990335 w 8232305"/>
              <a:gd name="connsiteY17" fmla="*/ 345989 h 864973"/>
              <a:gd name="connsiteX18" fmla="*/ 3076832 w 8232305"/>
              <a:gd name="connsiteY18" fmla="*/ 370703 h 864973"/>
              <a:gd name="connsiteX19" fmla="*/ 3200400 w 8232305"/>
              <a:gd name="connsiteY19" fmla="*/ 444843 h 864973"/>
              <a:gd name="connsiteX20" fmla="*/ 3249827 w 8232305"/>
              <a:gd name="connsiteY20" fmla="*/ 457200 h 864973"/>
              <a:gd name="connsiteX21" fmla="*/ 3299254 w 8232305"/>
              <a:gd name="connsiteY21" fmla="*/ 481914 h 864973"/>
              <a:gd name="connsiteX22" fmla="*/ 3348681 w 8232305"/>
              <a:gd name="connsiteY22" fmla="*/ 494271 h 864973"/>
              <a:gd name="connsiteX23" fmla="*/ 3385751 w 8232305"/>
              <a:gd name="connsiteY23" fmla="*/ 506627 h 864973"/>
              <a:gd name="connsiteX24" fmla="*/ 3571102 w 8232305"/>
              <a:gd name="connsiteY24" fmla="*/ 494271 h 864973"/>
              <a:gd name="connsiteX25" fmla="*/ 3694670 w 8232305"/>
              <a:gd name="connsiteY25" fmla="*/ 457200 h 864973"/>
              <a:gd name="connsiteX26" fmla="*/ 3793524 w 8232305"/>
              <a:gd name="connsiteY26" fmla="*/ 444843 h 864973"/>
              <a:gd name="connsiteX27" fmla="*/ 3880021 w 8232305"/>
              <a:gd name="connsiteY27" fmla="*/ 420130 h 864973"/>
              <a:gd name="connsiteX28" fmla="*/ 4287794 w 8232305"/>
              <a:gd name="connsiteY28" fmla="*/ 420130 h 864973"/>
              <a:gd name="connsiteX29" fmla="*/ 4312508 w 8232305"/>
              <a:gd name="connsiteY29" fmla="*/ 457200 h 864973"/>
              <a:gd name="connsiteX30" fmla="*/ 4349578 w 8232305"/>
              <a:gd name="connsiteY30" fmla="*/ 531341 h 864973"/>
              <a:gd name="connsiteX31" fmla="*/ 4399005 w 8232305"/>
              <a:gd name="connsiteY31" fmla="*/ 556054 h 864973"/>
              <a:gd name="connsiteX32" fmla="*/ 4497859 w 8232305"/>
              <a:gd name="connsiteY32" fmla="*/ 580768 h 864973"/>
              <a:gd name="connsiteX33" fmla="*/ 4868562 w 8232305"/>
              <a:gd name="connsiteY33" fmla="*/ 568411 h 864973"/>
              <a:gd name="connsiteX34" fmla="*/ 6005383 w 8232305"/>
              <a:gd name="connsiteY34" fmla="*/ 593125 h 864973"/>
              <a:gd name="connsiteX35" fmla="*/ 6116594 w 8232305"/>
              <a:gd name="connsiteY35" fmla="*/ 617838 h 864973"/>
              <a:gd name="connsiteX36" fmla="*/ 6190735 w 8232305"/>
              <a:gd name="connsiteY36" fmla="*/ 704335 h 864973"/>
              <a:gd name="connsiteX37" fmla="*/ 6314302 w 8232305"/>
              <a:gd name="connsiteY37" fmla="*/ 753762 h 864973"/>
              <a:gd name="connsiteX38" fmla="*/ 6351373 w 8232305"/>
              <a:gd name="connsiteY38" fmla="*/ 766119 h 864973"/>
              <a:gd name="connsiteX39" fmla="*/ 6549081 w 8232305"/>
              <a:gd name="connsiteY39" fmla="*/ 753762 h 864973"/>
              <a:gd name="connsiteX40" fmla="*/ 6598508 w 8232305"/>
              <a:gd name="connsiteY40" fmla="*/ 729049 h 864973"/>
              <a:gd name="connsiteX41" fmla="*/ 6660291 w 8232305"/>
              <a:gd name="connsiteY41" fmla="*/ 716692 h 864973"/>
              <a:gd name="connsiteX42" fmla="*/ 6858000 w 8232305"/>
              <a:gd name="connsiteY42" fmla="*/ 679622 h 864973"/>
              <a:gd name="connsiteX43" fmla="*/ 6895070 w 8232305"/>
              <a:gd name="connsiteY43" fmla="*/ 667265 h 864973"/>
              <a:gd name="connsiteX44" fmla="*/ 7241059 w 8232305"/>
              <a:gd name="connsiteY44" fmla="*/ 679622 h 864973"/>
              <a:gd name="connsiteX45" fmla="*/ 7278129 w 8232305"/>
              <a:gd name="connsiteY45" fmla="*/ 691979 h 864973"/>
              <a:gd name="connsiteX46" fmla="*/ 7624118 w 8232305"/>
              <a:gd name="connsiteY46" fmla="*/ 704335 h 864973"/>
              <a:gd name="connsiteX47" fmla="*/ 7661189 w 8232305"/>
              <a:gd name="connsiteY47" fmla="*/ 729049 h 864973"/>
              <a:gd name="connsiteX48" fmla="*/ 7920681 w 8232305"/>
              <a:gd name="connsiteY48" fmla="*/ 753762 h 864973"/>
              <a:gd name="connsiteX49" fmla="*/ 7957751 w 8232305"/>
              <a:gd name="connsiteY49" fmla="*/ 766119 h 864973"/>
              <a:gd name="connsiteX50" fmla="*/ 7994821 w 8232305"/>
              <a:gd name="connsiteY50" fmla="*/ 790833 h 864973"/>
              <a:gd name="connsiteX51" fmla="*/ 8143102 w 8232305"/>
              <a:gd name="connsiteY51" fmla="*/ 827903 h 864973"/>
              <a:gd name="connsiteX52" fmla="*/ 8229600 w 8232305"/>
              <a:gd name="connsiteY52" fmla="*/ 852616 h 864973"/>
              <a:gd name="connsiteX53" fmla="*/ 8192529 w 8232305"/>
              <a:gd name="connsiteY53" fmla="*/ 840260 h 864973"/>
              <a:gd name="connsiteX54" fmla="*/ 8143102 w 8232305"/>
              <a:gd name="connsiteY54" fmla="*/ 827903 h 864973"/>
              <a:gd name="connsiteX55" fmla="*/ 8167816 w 8232305"/>
              <a:gd name="connsiteY55" fmla="*/ 864973 h 86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232305" h="864973">
                <a:moveTo>
                  <a:pt x="0" y="0"/>
                </a:moveTo>
                <a:cubicBezTo>
                  <a:pt x="28832" y="8238"/>
                  <a:pt x="58656" y="13577"/>
                  <a:pt x="86497" y="24714"/>
                </a:cubicBezTo>
                <a:cubicBezTo>
                  <a:pt x="100286" y="30229"/>
                  <a:pt x="110673" y="42059"/>
                  <a:pt x="123567" y="49427"/>
                </a:cubicBezTo>
                <a:cubicBezTo>
                  <a:pt x="139560" y="58566"/>
                  <a:pt x="157001" y="65002"/>
                  <a:pt x="172994" y="74141"/>
                </a:cubicBezTo>
                <a:cubicBezTo>
                  <a:pt x="214984" y="98135"/>
                  <a:pt x="225367" y="120766"/>
                  <a:pt x="284205" y="123568"/>
                </a:cubicBezTo>
                <a:lnTo>
                  <a:pt x="543697" y="135925"/>
                </a:lnTo>
                <a:cubicBezTo>
                  <a:pt x="567200" y="140625"/>
                  <a:pt x="617218" y="147971"/>
                  <a:pt x="642551" y="160638"/>
                </a:cubicBezTo>
                <a:cubicBezTo>
                  <a:pt x="655834" y="167280"/>
                  <a:pt x="664934" y="183149"/>
                  <a:pt x="679621" y="185352"/>
                </a:cubicBezTo>
                <a:cubicBezTo>
                  <a:pt x="748988" y="195757"/>
                  <a:pt x="819664" y="193589"/>
                  <a:pt x="889686" y="197708"/>
                </a:cubicBezTo>
                <a:cubicBezTo>
                  <a:pt x="906162" y="201827"/>
                  <a:pt x="922784" y="205399"/>
                  <a:pt x="939113" y="210065"/>
                </a:cubicBezTo>
                <a:cubicBezTo>
                  <a:pt x="951637" y="213643"/>
                  <a:pt x="963547" y="219263"/>
                  <a:pt x="976183" y="222422"/>
                </a:cubicBezTo>
                <a:cubicBezTo>
                  <a:pt x="996558" y="227516"/>
                  <a:pt x="1017372" y="230660"/>
                  <a:pt x="1037967" y="234779"/>
                </a:cubicBezTo>
                <a:lnTo>
                  <a:pt x="1717589" y="222422"/>
                </a:lnTo>
                <a:cubicBezTo>
                  <a:pt x="1853576" y="222422"/>
                  <a:pt x="1989776" y="224349"/>
                  <a:pt x="2125362" y="234779"/>
                </a:cubicBezTo>
                <a:cubicBezTo>
                  <a:pt x="2151335" y="236777"/>
                  <a:pt x="2199502" y="259492"/>
                  <a:pt x="2199502" y="259492"/>
                </a:cubicBezTo>
                <a:cubicBezTo>
                  <a:pt x="2221768" y="281757"/>
                  <a:pt x="2243539" y="308374"/>
                  <a:pt x="2273643" y="321276"/>
                </a:cubicBezTo>
                <a:cubicBezTo>
                  <a:pt x="2289253" y="327966"/>
                  <a:pt x="2306097" y="333048"/>
                  <a:pt x="2323070" y="333633"/>
                </a:cubicBezTo>
                <a:cubicBezTo>
                  <a:pt x="2545398" y="341299"/>
                  <a:pt x="2767913" y="341870"/>
                  <a:pt x="2990335" y="345989"/>
                </a:cubicBezTo>
                <a:cubicBezTo>
                  <a:pt x="3001970" y="348898"/>
                  <a:pt x="3062327" y="362645"/>
                  <a:pt x="3076832" y="370703"/>
                </a:cubicBezTo>
                <a:cubicBezTo>
                  <a:pt x="3136526" y="403867"/>
                  <a:pt x="3142871" y="423270"/>
                  <a:pt x="3200400" y="444843"/>
                </a:cubicBezTo>
                <a:cubicBezTo>
                  <a:pt x="3216301" y="450806"/>
                  <a:pt x="3233926" y="451237"/>
                  <a:pt x="3249827" y="457200"/>
                </a:cubicBezTo>
                <a:cubicBezTo>
                  <a:pt x="3267075" y="463668"/>
                  <a:pt x="3282006" y="475446"/>
                  <a:pt x="3299254" y="481914"/>
                </a:cubicBezTo>
                <a:cubicBezTo>
                  <a:pt x="3315155" y="487877"/>
                  <a:pt x="3332352" y="489606"/>
                  <a:pt x="3348681" y="494271"/>
                </a:cubicBezTo>
                <a:cubicBezTo>
                  <a:pt x="3361205" y="497849"/>
                  <a:pt x="3373394" y="502508"/>
                  <a:pt x="3385751" y="506627"/>
                </a:cubicBezTo>
                <a:cubicBezTo>
                  <a:pt x="3447535" y="502508"/>
                  <a:pt x="3509521" y="500753"/>
                  <a:pt x="3571102" y="494271"/>
                </a:cubicBezTo>
                <a:cubicBezTo>
                  <a:pt x="3719022" y="478701"/>
                  <a:pt x="3492103" y="482521"/>
                  <a:pt x="3694670" y="457200"/>
                </a:cubicBezTo>
                <a:lnTo>
                  <a:pt x="3793524" y="444843"/>
                </a:lnTo>
                <a:cubicBezTo>
                  <a:pt x="3822356" y="436605"/>
                  <a:pt x="3850803" y="426873"/>
                  <a:pt x="3880021" y="420130"/>
                </a:cubicBezTo>
                <a:cubicBezTo>
                  <a:pt x="4019915" y="387847"/>
                  <a:pt x="4124648" y="414087"/>
                  <a:pt x="4287794" y="420130"/>
                </a:cubicBezTo>
                <a:cubicBezTo>
                  <a:pt x="4296032" y="432487"/>
                  <a:pt x="4305867" y="443917"/>
                  <a:pt x="4312508" y="457200"/>
                </a:cubicBezTo>
                <a:cubicBezTo>
                  <a:pt x="4328172" y="488529"/>
                  <a:pt x="4319221" y="506044"/>
                  <a:pt x="4349578" y="531341"/>
                </a:cubicBezTo>
                <a:cubicBezTo>
                  <a:pt x="4363729" y="543133"/>
                  <a:pt x="4381530" y="550229"/>
                  <a:pt x="4399005" y="556054"/>
                </a:cubicBezTo>
                <a:cubicBezTo>
                  <a:pt x="4431228" y="566795"/>
                  <a:pt x="4497859" y="580768"/>
                  <a:pt x="4497859" y="580768"/>
                </a:cubicBezTo>
                <a:cubicBezTo>
                  <a:pt x="4621427" y="576649"/>
                  <a:pt x="4744930" y="567398"/>
                  <a:pt x="4868562" y="568411"/>
                </a:cubicBezTo>
                <a:cubicBezTo>
                  <a:pt x="5247579" y="571518"/>
                  <a:pt x="6005383" y="593125"/>
                  <a:pt x="6005383" y="593125"/>
                </a:cubicBezTo>
                <a:cubicBezTo>
                  <a:pt x="6014358" y="594621"/>
                  <a:pt x="6096313" y="604317"/>
                  <a:pt x="6116594" y="617838"/>
                </a:cubicBezTo>
                <a:cubicBezTo>
                  <a:pt x="6178746" y="659273"/>
                  <a:pt x="6130782" y="652946"/>
                  <a:pt x="6190735" y="704335"/>
                </a:cubicBezTo>
                <a:cubicBezTo>
                  <a:pt x="6213877" y="724171"/>
                  <a:pt x="6292809" y="746598"/>
                  <a:pt x="6314302" y="753762"/>
                </a:cubicBezTo>
                <a:lnTo>
                  <a:pt x="6351373" y="766119"/>
                </a:lnTo>
                <a:cubicBezTo>
                  <a:pt x="6417276" y="762000"/>
                  <a:pt x="6483780" y="763557"/>
                  <a:pt x="6549081" y="753762"/>
                </a:cubicBezTo>
                <a:cubicBezTo>
                  <a:pt x="6567297" y="751030"/>
                  <a:pt x="6581033" y="734874"/>
                  <a:pt x="6598508" y="729049"/>
                </a:cubicBezTo>
                <a:cubicBezTo>
                  <a:pt x="6618432" y="722408"/>
                  <a:pt x="6639628" y="720449"/>
                  <a:pt x="6660291" y="716692"/>
                </a:cubicBezTo>
                <a:cubicBezTo>
                  <a:pt x="6709663" y="707715"/>
                  <a:pt x="6820855" y="692004"/>
                  <a:pt x="6858000" y="679622"/>
                </a:cubicBezTo>
                <a:lnTo>
                  <a:pt x="6895070" y="667265"/>
                </a:lnTo>
                <a:cubicBezTo>
                  <a:pt x="7010400" y="671384"/>
                  <a:pt x="7125895" y="672192"/>
                  <a:pt x="7241059" y="679622"/>
                </a:cubicBezTo>
                <a:cubicBezTo>
                  <a:pt x="7254057" y="680461"/>
                  <a:pt x="7265131" y="691140"/>
                  <a:pt x="7278129" y="691979"/>
                </a:cubicBezTo>
                <a:cubicBezTo>
                  <a:pt x="7393293" y="699409"/>
                  <a:pt x="7508788" y="700216"/>
                  <a:pt x="7624118" y="704335"/>
                </a:cubicBezTo>
                <a:cubicBezTo>
                  <a:pt x="7636475" y="712573"/>
                  <a:pt x="7647906" y="722407"/>
                  <a:pt x="7661189" y="729049"/>
                </a:cubicBezTo>
                <a:cubicBezTo>
                  <a:pt x="7728387" y="762648"/>
                  <a:pt x="7915094" y="753452"/>
                  <a:pt x="7920681" y="753762"/>
                </a:cubicBezTo>
                <a:cubicBezTo>
                  <a:pt x="7933038" y="757881"/>
                  <a:pt x="7946101" y="760294"/>
                  <a:pt x="7957751" y="766119"/>
                </a:cubicBezTo>
                <a:cubicBezTo>
                  <a:pt x="7971034" y="772761"/>
                  <a:pt x="7980864" y="785758"/>
                  <a:pt x="7994821" y="790833"/>
                </a:cubicBezTo>
                <a:cubicBezTo>
                  <a:pt x="8130694" y="840241"/>
                  <a:pt x="8050452" y="797020"/>
                  <a:pt x="8143102" y="827903"/>
                </a:cubicBezTo>
                <a:cubicBezTo>
                  <a:pt x="8160585" y="833731"/>
                  <a:pt x="8214081" y="852616"/>
                  <a:pt x="8229600" y="852616"/>
                </a:cubicBezTo>
                <a:cubicBezTo>
                  <a:pt x="8242625" y="852616"/>
                  <a:pt x="8205053" y="843838"/>
                  <a:pt x="8192529" y="840260"/>
                </a:cubicBezTo>
                <a:cubicBezTo>
                  <a:pt x="8176200" y="835595"/>
                  <a:pt x="8159578" y="832022"/>
                  <a:pt x="8143102" y="827903"/>
                </a:cubicBezTo>
                <a:lnTo>
                  <a:pt x="8167816" y="864973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Fix Ai Art Faces (Midjourney, DALL•E &amp; Stable Diffusion) - YouTube">
            <a:extLst>
              <a:ext uri="{FF2B5EF4-FFF2-40B4-BE49-F238E27FC236}">
                <a16:creationId xmlns:a16="http://schemas.microsoft.com/office/drawing/2014/main" id="{37D0FC4F-6848-A0A7-930C-5A950CD7C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t="4414" r="50648" b="17138"/>
          <a:stretch/>
        </p:blipFill>
        <p:spPr bwMode="auto">
          <a:xfrm>
            <a:off x="3469281" y="3756195"/>
            <a:ext cx="1455571" cy="137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uman Ear in Noisy Environment | Stable ...">
            <a:extLst>
              <a:ext uri="{FF2B5EF4-FFF2-40B4-BE49-F238E27FC236}">
                <a16:creationId xmlns:a16="http://schemas.microsoft.com/office/drawing/2014/main" id="{F6AFD85A-AB9F-8E56-0B6B-6D58A0F9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788" y="5231029"/>
            <a:ext cx="1467831" cy="146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B7A88732-0B55-A693-01E3-2109FBE8DDCF}"/>
              </a:ext>
            </a:extLst>
          </p:cNvPr>
          <p:cNvSpPr/>
          <p:nvPr/>
        </p:nvSpPr>
        <p:spPr>
          <a:xfrm>
            <a:off x="11135960" y="3323968"/>
            <a:ext cx="689489" cy="926606"/>
          </a:xfrm>
          <a:custGeom>
            <a:avLst/>
            <a:gdLst>
              <a:gd name="connsiteX0" fmla="*/ 0 w 2545525"/>
              <a:gd name="connsiteY0" fmla="*/ 2125362 h 2125362"/>
              <a:gd name="connsiteX1" fmla="*/ 86498 w 2545525"/>
              <a:gd name="connsiteY1" fmla="*/ 2100648 h 2125362"/>
              <a:gd name="connsiteX2" fmla="*/ 123568 w 2545525"/>
              <a:gd name="connsiteY2" fmla="*/ 2063578 h 2125362"/>
              <a:gd name="connsiteX3" fmla="*/ 210065 w 2545525"/>
              <a:gd name="connsiteY3" fmla="*/ 1989437 h 2125362"/>
              <a:gd name="connsiteX4" fmla="*/ 234779 w 2545525"/>
              <a:gd name="connsiteY4" fmla="*/ 1952367 h 2125362"/>
              <a:gd name="connsiteX5" fmla="*/ 321276 w 2545525"/>
              <a:gd name="connsiteY5" fmla="*/ 1902940 h 2125362"/>
              <a:gd name="connsiteX6" fmla="*/ 605481 w 2545525"/>
              <a:gd name="connsiteY6" fmla="*/ 1878227 h 2125362"/>
              <a:gd name="connsiteX7" fmla="*/ 654908 w 2545525"/>
              <a:gd name="connsiteY7" fmla="*/ 1853513 h 2125362"/>
              <a:gd name="connsiteX8" fmla="*/ 741406 w 2545525"/>
              <a:gd name="connsiteY8" fmla="*/ 1828800 h 2125362"/>
              <a:gd name="connsiteX9" fmla="*/ 790833 w 2545525"/>
              <a:gd name="connsiteY9" fmla="*/ 1804086 h 2125362"/>
              <a:gd name="connsiteX10" fmla="*/ 840260 w 2545525"/>
              <a:gd name="connsiteY10" fmla="*/ 1791729 h 2125362"/>
              <a:gd name="connsiteX11" fmla="*/ 914400 w 2545525"/>
              <a:gd name="connsiteY11" fmla="*/ 1742302 h 2125362"/>
              <a:gd name="connsiteX12" fmla="*/ 951471 w 2545525"/>
              <a:gd name="connsiteY12" fmla="*/ 1717589 h 2125362"/>
              <a:gd name="connsiteX13" fmla="*/ 988541 w 2545525"/>
              <a:gd name="connsiteY13" fmla="*/ 1680518 h 2125362"/>
              <a:gd name="connsiteX14" fmla="*/ 1087395 w 2545525"/>
              <a:gd name="connsiteY14" fmla="*/ 1569308 h 2125362"/>
              <a:gd name="connsiteX15" fmla="*/ 1223319 w 2545525"/>
              <a:gd name="connsiteY15" fmla="*/ 1495167 h 2125362"/>
              <a:gd name="connsiteX16" fmla="*/ 1272746 w 2545525"/>
              <a:gd name="connsiteY16" fmla="*/ 1470454 h 2125362"/>
              <a:gd name="connsiteX17" fmla="*/ 1309817 w 2545525"/>
              <a:gd name="connsiteY17" fmla="*/ 1433383 h 2125362"/>
              <a:gd name="connsiteX18" fmla="*/ 1359244 w 2545525"/>
              <a:gd name="connsiteY18" fmla="*/ 1359243 h 2125362"/>
              <a:gd name="connsiteX19" fmla="*/ 1396314 w 2545525"/>
              <a:gd name="connsiteY19" fmla="*/ 1285102 h 2125362"/>
              <a:gd name="connsiteX20" fmla="*/ 1495168 w 2545525"/>
              <a:gd name="connsiteY20" fmla="*/ 1248032 h 2125362"/>
              <a:gd name="connsiteX21" fmla="*/ 1544595 w 2545525"/>
              <a:gd name="connsiteY21" fmla="*/ 1223318 h 2125362"/>
              <a:gd name="connsiteX22" fmla="*/ 1581665 w 2545525"/>
              <a:gd name="connsiteY22" fmla="*/ 1210962 h 2125362"/>
              <a:gd name="connsiteX23" fmla="*/ 1618735 w 2545525"/>
              <a:gd name="connsiteY23" fmla="*/ 1173891 h 2125362"/>
              <a:gd name="connsiteX24" fmla="*/ 1742303 w 2545525"/>
              <a:gd name="connsiteY24" fmla="*/ 1099751 h 2125362"/>
              <a:gd name="connsiteX25" fmla="*/ 1791730 w 2545525"/>
              <a:gd name="connsiteY25" fmla="*/ 1062681 h 2125362"/>
              <a:gd name="connsiteX26" fmla="*/ 1828800 w 2545525"/>
              <a:gd name="connsiteY26" fmla="*/ 1037967 h 2125362"/>
              <a:gd name="connsiteX27" fmla="*/ 1865871 w 2545525"/>
              <a:gd name="connsiteY27" fmla="*/ 1000897 h 2125362"/>
              <a:gd name="connsiteX28" fmla="*/ 1915298 w 2545525"/>
              <a:gd name="connsiteY28" fmla="*/ 926756 h 2125362"/>
              <a:gd name="connsiteX29" fmla="*/ 1927654 w 2545525"/>
              <a:gd name="connsiteY29" fmla="*/ 889686 h 2125362"/>
              <a:gd name="connsiteX30" fmla="*/ 1977081 w 2545525"/>
              <a:gd name="connsiteY30" fmla="*/ 815546 h 2125362"/>
              <a:gd name="connsiteX31" fmla="*/ 2038865 w 2545525"/>
              <a:gd name="connsiteY31" fmla="*/ 741405 h 2125362"/>
              <a:gd name="connsiteX32" fmla="*/ 2088292 w 2545525"/>
              <a:gd name="connsiteY32" fmla="*/ 531340 h 2125362"/>
              <a:gd name="connsiteX33" fmla="*/ 2137719 w 2545525"/>
              <a:gd name="connsiteY33" fmla="*/ 506627 h 2125362"/>
              <a:gd name="connsiteX34" fmla="*/ 2211860 w 2545525"/>
              <a:gd name="connsiteY34" fmla="*/ 457200 h 2125362"/>
              <a:gd name="connsiteX35" fmla="*/ 2286000 w 2545525"/>
              <a:gd name="connsiteY35" fmla="*/ 407773 h 2125362"/>
              <a:gd name="connsiteX36" fmla="*/ 2323071 w 2545525"/>
              <a:gd name="connsiteY36" fmla="*/ 383059 h 2125362"/>
              <a:gd name="connsiteX37" fmla="*/ 2360141 w 2545525"/>
              <a:gd name="connsiteY37" fmla="*/ 358346 h 2125362"/>
              <a:gd name="connsiteX38" fmla="*/ 2409568 w 2545525"/>
              <a:gd name="connsiteY38" fmla="*/ 308918 h 2125362"/>
              <a:gd name="connsiteX39" fmla="*/ 2421925 w 2545525"/>
              <a:gd name="connsiteY39" fmla="*/ 271848 h 2125362"/>
              <a:gd name="connsiteX40" fmla="*/ 2458995 w 2545525"/>
              <a:gd name="connsiteY40" fmla="*/ 234778 h 2125362"/>
              <a:gd name="connsiteX41" fmla="*/ 2483708 w 2545525"/>
              <a:gd name="connsiteY41" fmla="*/ 197708 h 2125362"/>
              <a:gd name="connsiteX42" fmla="*/ 2496065 w 2545525"/>
              <a:gd name="connsiteY42" fmla="*/ 148281 h 2125362"/>
              <a:gd name="connsiteX43" fmla="*/ 2508422 w 2545525"/>
              <a:gd name="connsiteY43" fmla="*/ 86497 h 2125362"/>
              <a:gd name="connsiteX44" fmla="*/ 2533135 w 2545525"/>
              <a:gd name="connsiteY44" fmla="*/ 49427 h 2125362"/>
              <a:gd name="connsiteX45" fmla="*/ 2545492 w 2545525"/>
              <a:gd name="connsiteY45" fmla="*/ 0 h 212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45525" h="2125362">
                <a:moveTo>
                  <a:pt x="0" y="2125362"/>
                </a:moveTo>
                <a:cubicBezTo>
                  <a:pt x="28833" y="2117124"/>
                  <a:pt x="59677" y="2114058"/>
                  <a:pt x="86498" y="2100648"/>
                </a:cubicBezTo>
                <a:cubicBezTo>
                  <a:pt x="102128" y="2092833"/>
                  <a:pt x="110300" y="2074951"/>
                  <a:pt x="123568" y="2063578"/>
                </a:cubicBezTo>
                <a:cubicBezTo>
                  <a:pt x="171300" y="2022665"/>
                  <a:pt x="171734" y="2035434"/>
                  <a:pt x="210065" y="1989437"/>
                </a:cubicBezTo>
                <a:cubicBezTo>
                  <a:pt x="219572" y="1978028"/>
                  <a:pt x="224278" y="1962868"/>
                  <a:pt x="234779" y="1952367"/>
                </a:cubicBezTo>
                <a:cubicBezTo>
                  <a:pt x="249118" y="1938028"/>
                  <a:pt x="305771" y="1908754"/>
                  <a:pt x="321276" y="1902940"/>
                </a:cubicBezTo>
                <a:cubicBezTo>
                  <a:pt x="398086" y="1874136"/>
                  <a:pt x="578218" y="1879662"/>
                  <a:pt x="605481" y="1878227"/>
                </a:cubicBezTo>
                <a:cubicBezTo>
                  <a:pt x="621957" y="1869989"/>
                  <a:pt x="637977" y="1860769"/>
                  <a:pt x="654908" y="1853513"/>
                </a:cubicBezTo>
                <a:cubicBezTo>
                  <a:pt x="679728" y="1842876"/>
                  <a:pt x="716321" y="1835071"/>
                  <a:pt x="741406" y="1828800"/>
                </a:cubicBezTo>
                <a:cubicBezTo>
                  <a:pt x="757882" y="1820562"/>
                  <a:pt x="773585" y="1810554"/>
                  <a:pt x="790833" y="1804086"/>
                </a:cubicBezTo>
                <a:cubicBezTo>
                  <a:pt x="806734" y="1798123"/>
                  <a:pt x="825070" y="1799324"/>
                  <a:pt x="840260" y="1791729"/>
                </a:cubicBezTo>
                <a:cubicBezTo>
                  <a:pt x="866826" y="1778446"/>
                  <a:pt x="889687" y="1758777"/>
                  <a:pt x="914400" y="1742302"/>
                </a:cubicBezTo>
                <a:cubicBezTo>
                  <a:pt x="926757" y="1734064"/>
                  <a:pt x="940970" y="1728090"/>
                  <a:pt x="951471" y="1717589"/>
                </a:cubicBezTo>
                <a:cubicBezTo>
                  <a:pt x="963828" y="1705232"/>
                  <a:pt x="977354" y="1693943"/>
                  <a:pt x="988541" y="1680518"/>
                </a:cubicBezTo>
                <a:cubicBezTo>
                  <a:pt x="1034970" y="1624802"/>
                  <a:pt x="997271" y="1629393"/>
                  <a:pt x="1087395" y="1569308"/>
                </a:cubicBezTo>
                <a:cubicBezTo>
                  <a:pt x="1155117" y="1524159"/>
                  <a:pt x="1111184" y="1551234"/>
                  <a:pt x="1223319" y="1495167"/>
                </a:cubicBezTo>
                <a:lnTo>
                  <a:pt x="1272746" y="1470454"/>
                </a:lnTo>
                <a:cubicBezTo>
                  <a:pt x="1285103" y="1458097"/>
                  <a:pt x="1299088" y="1447177"/>
                  <a:pt x="1309817" y="1433383"/>
                </a:cubicBezTo>
                <a:cubicBezTo>
                  <a:pt x="1328052" y="1409938"/>
                  <a:pt x="1359244" y="1359243"/>
                  <a:pt x="1359244" y="1359243"/>
                </a:cubicBezTo>
                <a:cubicBezTo>
                  <a:pt x="1367678" y="1333940"/>
                  <a:pt x="1374202" y="1303529"/>
                  <a:pt x="1396314" y="1285102"/>
                </a:cubicBezTo>
                <a:cubicBezTo>
                  <a:pt x="1433843" y="1253828"/>
                  <a:pt x="1452845" y="1263904"/>
                  <a:pt x="1495168" y="1248032"/>
                </a:cubicBezTo>
                <a:cubicBezTo>
                  <a:pt x="1512416" y="1241564"/>
                  <a:pt x="1527664" y="1230574"/>
                  <a:pt x="1544595" y="1223318"/>
                </a:cubicBezTo>
                <a:cubicBezTo>
                  <a:pt x="1556567" y="1218187"/>
                  <a:pt x="1569308" y="1215081"/>
                  <a:pt x="1581665" y="1210962"/>
                </a:cubicBezTo>
                <a:cubicBezTo>
                  <a:pt x="1594022" y="1198605"/>
                  <a:pt x="1604941" y="1184620"/>
                  <a:pt x="1618735" y="1173891"/>
                </a:cubicBezTo>
                <a:cubicBezTo>
                  <a:pt x="1743386" y="1076939"/>
                  <a:pt x="1644490" y="1160884"/>
                  <a:pt x="1742303" y="1099751"/>
                </a:cubicBezTo>
                <a:cubicBezTo>
                  <a:pt x="1759767" y="1088836"/>
                  <a:pt x="1774972" y="1074651"/>
                  <a:pt x="1791730" y="1062681"/>
                </a:cubicBezTo>
                <a:cubicBezTo>
                  <a:pt x="1803815" y="1054049"/>
                  <a:pt x="1817391" y="1047474"/>
                  <a:pt x="1828800" y="1037967"/>
                </a:cubicBezTo>
                <a:cubicBezTo>
                  <a:pt x="1842225" y="1026780"/>
                  <a:pt x="1855142" y="1014691"/>
                  <a:pt x="1865871" y="1000897"/>
                </a:cubicBezTo>
                <a:cubicBezTo>
                  <a:pt x="1884106" y="977452"/>
                  <a:pt x="1915298" y="926756"/>
                  <a:pt x="1915298" y="926756"/>
                </a:cubicBezTo>
                <a:cubicBezTo>
                  <a:pt x="1919417" y="914399"/>
                  <a:pt x="1921329" y="901072"/>
                  <a:pt x="1927654" y="889686"/>
                </a:cubicBezTo>
                <a:cubicBezTo>
                  <a:pt x="1942078" y="863722"/>
                  <a:pt x="1956079" y="836548"/>
                  <a:pt x="1977081" y="815546"/>
                </a:cubicBezTo>
                <a:cubicBezTo>
                  <a:pt x="2024653" y="767974"/>
                  <a:pt x="2004458" y="793016"/>
                  <a:pt x="2038865" y="741405"/>
                </a:cubicBezTo>
                <a:cubicBezTo>
                  <a:pt x="2046921" y="628622"/>
                  <a:pt x="2012019" y="585820"/>
                  <a:pt x="2088292" y="531340"/>
                </a:cubicBezTo>
                <a:cubicBezTo>
                  <a:pt x="2103281" y="520633"/>
                  <a:pt x="2121243" y="514865"/>
                  <a:pt x="2137719" y="506627"/>
                </a:cubicBezTo>
                <a:cubicBezTo>
                  <a:pt x="2219992" y="424354"/>
                  <a:pt x="2131385" y="501908"/>
                  <a:pt x="2211860" y="457200"/>
                </a:cubicBezTo>
                <a:cubicBezTo>
                  <a:pt x="2237824" y="442776"/>
                  <a:pt x="2261287" y="424249"/>
                  <a:pt x="2286000" y="407773"/>
                </a:cubicBezTo>
                <a:lnTo>
                  <a:pt x="2323071" y="383059"/>
                </a:lnTo>
                <a:cubicBezTo>
                  <a:pt x="2335428" y="374821"/>
                  <a:pt x="2349640" y="368847"/>
                  <a:pt x="2360141" y="358346"/>
                </a:cubicBezTo>
                <a:lnTo>
                  <a:pt x="2409568" y="308918"/>
                </a:lnTo>
                <a:cubicBezTo>
                  <a:pt x="2413687" y="296561"/>
                  <a:pt x="2414700" y="282686"/>
                  <a:pt x="2421925" y="271848"/>
                </a:cubicBezTo>
                <a:cubicBezTo>
                  <a:pt x="2431618" y="257308"/>
                  <a:pt x="2447808" y="248203"/>
                  <a:pt x="2458995" y="234778"/>
                </a:cubicBezTo>
                <a:cubicBezTo>
                  <a:pt x="2468502" y="223369"/>
                  <a:pt x="2475470" y="210065"/>
                  <a:pt x="2483708" y="197708"/>
                </a:cubicBezTo>
                <a:cubicBezTo>
                  <a:pt x="2487827" y="181232"/>
                  <a:pt x="2492381" y="164859"/>
                  <a:pt x="2496065" y="148281"/>
                </a:cubicBezTo>
                <a:cubicBezTo>
                  <a:pt x="2500621" y="127779"/>
                  <a:pt x="2501048" y="106162"/>
                  <a:pt x="2508422" y="86497"/>
                </a:cubicBezTo>
                <a:cubicBezTo>
                  <a:pt x="2513636" y="72592"/>
                  <a:pt x="2526494" y="62710"/>
                  <a:pt x="2533135" y="49427"/>
                </a:cubicBezTo>
                <a:cubicBezTo>
                  <a:pt x="2546794" y="22108"/>
                  <a:pt x="2545492" y="21062"/>
                  <a:pt x="2545492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61EB00-F483-C633-1E7C-AB0C4F512291}"/>
              </a:ext>
            </a:extLst>
          </p:cNvPr>
          <p:cNvSpPr/>
          <p:nvPr/>
        </p:nvSpPr>
        <p:spPr>
          <a:xfrm>
            <a:off x="11046105" y="4250574"/>
            <a:ext cx="261257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FE749FF-36D8-6A58-A3A6-E8188CD445BE}"/>
              </a:ext>
            </a:extLst>
          </p:cNvPr>
          <p:cNvSpPr/>
          <p:nvPr/>
        </p:nvSpPr>
        <p:spPr>
          <a:xfrm rot="432900">
            <a:off x="9449045" y="5065753"/>
            <a:ext cx="862077" cy="439021"/>
          </a:xfrm>
          <a:custGeom>
            <a:avLst/>
            <a:gdLst>
              <a:gd name="connsiteX0" fmla="*/ 0 w 2545525"/>
              <a:gd name="connsiteY0" fmla="*/ 2125362 h 2125362"/>
              <a:gd name="connsiteX1" fmla="*/ 86498 w 2545525"/>
              <a:gd name="connsiteY1" fmla="*/ 2100648 h 2125362"/>
              <a:gd name="connsiteX2" fmla="*/ 123568 w 2545525"/>
              <a:gd name="connsiteY2" fmla="*/ 2063578 h 2125362"/>
              <a:gd name="connsiteX3" fmla="*/ 210065 w 2545525"/>
              <a:gd name="connsiteY3" fmla="*/ 1989437 h 2125362"/>
              <a:gd name="connsiteX4" fmla="*/ 234779 w 2545525"/>
              <a:gd name="connsiteY4" fmla="*/ 1952367 h 2125362"/>
              <a:gd name="connsiteX5" fmla="*/ 321276 w 2545525"/>
              <a:gd name="connsiteY5" fmla="*/ 1902940 h 2125362"/>
              <a:gd name="connsiteX6" fmla="*/ 605481 w 2545525"/>
              <a:gd name="connsiteY6" fmla="*/ 1878227 h 2125362"/>
              <a:gd name="connsiteX7" fmla="*/ 654908 w 2545525"/>
              <a:gd name="connsiteY7" fmla="*/ 1853513 h 2125362"/>
              <a:gd name="connsiteX8" fmla="*/ 741406 w 2545525"/>
              <a:gd name="connsiteY8" fmla="*/ 1828800 h 2125362"/>
              <a:gd name="connsiteX9" fmla="*/ 790833 w 2545525"/>
              <a:gd name="connsiteY9" fmla="*/ 1804086 h 2125362"/>
              <a:gd name="connsiteX10" fmla="*/ 840260 w 2545525"/>
              <a:gd name="connsiteY10" fmla="*/ 1791729 h 2125362"/>
              <a:gd name="connsiteX11" fmla="*/ 914400 w 2545525"/>
              <a:gd name="connsiteY11" fmla="*/ 1742302 h 2125362"/>
              <a:gd name="connsiteX12" fmla="*/ 951471 w 2545525"/>
              <a:gd name="connsiteY12" fmla="*/ 1717589 h 2125362"/>
              <a:gd name="connsiteX13" fmla="*/ 988541 w 2545525"/>
              <a:gd name="connsiteY13" fmla="*/ 1680518 h 2125362"/>
              <a:gd name="connsiteX14" fmla="*/ 1087395 w 2545525"/>
              <a:gd name="connsiteY14" fmla="*/ 1569308 h 2125362"/>
              <a:gd name="connsiteX15" fmla="*/ 1223319 w 2545525"/>
              <a:gd name="connsiteY15" fmla="*/ 1495167 h 2125362"/>
              <a:gd name="connsiteX16" fmla="*/ 1272746 w 2545525"/>
              <a:gd name="connsiteY16" fmla="*/ 1470454 h 2125362"/>
              <a:gd name="connsiteX17" fmla="*/ 1309817 w 2545525"/>
              <a:gd name="connsiteY17" fmla="*/ 1433383 h 2125362"/>
              <a:gd name="connsiteX18" fmla="*/ 1359244 w 2545525"/>
              <a:gd name="connsiteY18" fmla="*/ 1359243 h 2125362"/>
              <a:gd name="connsiteX19" fmla="*/ 1396314 w 2545525"/>
              <a:gd name="connsiteY19" fmla="*/ 1285102 h 2125362"/>
              <a:gd name="connsiteX20" fmla="*/ 1495168 w 2545525"/>
              <a:gd name="connsiteY20" fmla="*/ 1248032 h 2125362"/>
              <a:gd name="connsiteX21" fmla="*/ 1544595 w 2545525"/>
              <a:gd name="connsiteY21" fmla="*/ 1223318 h 2125362"/>
              <a:gd name="connsiteX22" fmla="*/ 1581665 w 2545525"/>
              <a:gd name="connsiteY22" fmla="*/ 1210962 h 2125362"/>
              <a:gd name="connsiteX23" fmla="*/ 1618735 w 2545525"/>
              <a:gd name="connsiteY23" fmla="*/ 1173891 h 2125362"/>
              <a:gd name="connsiteX24" fmla="*/ 1742303 w 2545525"/>
              <a:gd name="connsiteY24" fmla="*/ 1099751 h 2125362"/>
              <a:gd name="connsiteX25" fmla="*/ 1791730 w 2545525"/>
              <a:gd name="connsiteY25" fmla="*/ 1062681 h 2125362"/>
              <a:gd name="connsiteX26" fmla="*/ 1828800 w 2545525"/>
              <a:gd name="connsiteY26" fmla="*/ 1037967 h 2125362"/>
              <a:gd name="connsiteX27" fmla="*/ 1865871 w 2545525"/>
              <a:gd name="connsiteY27" fmla="*/ 1000897 h 2125362"/>
              <a:gd name="connsiteX28" fmla="*/ 1915298 w 2545525"/>
              <a:gd name="connsiteY28" fmla="*/ 926756 h 2125362"/>
              <a:gd name="connsiteX29" fmla="*/ 1927654 w 2545525"/>
              <a:gd name="connsiteY29" fmla="*/ 889686 h 2125362"/>
              <a:gd name="connsiteX30" fmla="*/ 1977081 w 2545525"/>
              <a:gd name="connsiteY30" fmla="*/ 815546 h 2125362"/>
              <a:gd name="connsiteX31" fmla="*/ 2038865 w 2545525"/>
              <a:gd name="connsiteY31" fmla="*/ 741405 h 2125362"/>
              <a:gd name="connsiteX32" fmla="*/ 2088292 w 2545525"/>
              <a:gd name="connsiteY32" fmla="*/ 531340 h 2125362"/>
              <a:gd name="connsiteX33" fmla="*/ 2137719 w 2545525"/>
              <a:gd name="connsiteY33" fmla="*/ 506627 h 2125362"/>
              <a:gd name="connsiteX34" fmla="*/ 2211860 w 2545525"/>
              <a:gd name="connsiteY34" fmla="*/ 457200 h 2125362"/>
              <a:gd name="connsiteX35" fmla="*/ 2286000 w 2545525"/>
              <a:gd name="connsiteY35" fmla="*/ 407773 h 2125362"/>
              <a:gd name="connsiteX36" fmla="*/ 2323071 w 2545525"/>
              <a:gd name="connsiteY36" fmla="*/ 383059 h 2125362"/>
              <a:gd name="connsiteX37" fmla="*/ 2360141 w 2545525"/>
              <a:gd name="connsiteY37" fmla="*/ 358346 h 2125362"/>
              <a:gd name="connsiteX38" fmla="*/ 2409568 w 2545525"/>
              <a:gd name="connsiteY38" fmla="*/ 308918 h 2125362"/>
              <a:gd name="connsiteX39" fmla="*/ 2421925 w 2545525"/>
              <a:gd name="connsiteY39" fmla="*/ 271848 h 2125362"/>
              <a:gd name="connsiteX40" fmla="*/ 2458995 w 2545525"/>
              <a:gd name="connsiteY40" fmla="*/ 234778 h 2125362"/>
              <a:gd name="connsiteX41" fmla="*/ 2483708 w 2545525"/>
              <a:gd name="connsiteY41" fmla="*/ 197708 h 2125362"/>
              <a:gd name="connsiteX42" fmla="*/ 2496065 w 2545525"/>
              <a:gd name="connsiteY42" fmla="*/ 148281 h 2125362"/>
              <a:gd name="connsiteX43" fmla="*/ 2508422 w 2545525"/>
              <a:gd name="connsiteY43" fmla="*/ 86497 h 2125362"/>
              <a:gd name="connsiteX44" fmla="*/ 2533135 w 2545525"/>
              <a:gd name="connsiteY44" fmla="*/ 49427 h 2125362"/>
              <a:gd name="connsiteX45" fmla="*/ 2545492 w 2545525"/>
              <a:gd name="connsiteY45" fmla="*/ 0 h 212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45525" h="2125362">
                <a:moveTo>
                  <a:pt x="0" y="2125362"/>
                </a:moveTo>
                <a:cubicBezTo>
                  <a:pt x="28833" y="2117124"/>
                  <a:pt x="59677" y="2114058"/>
                  <a:pt x="86498" y="2100648"/>
                </a:cubicBezTo>
                <a:cubicBezTo>
                  <a:pt x="102128" y="2092833"/>
                  <a:pt x="110300" y="2074951"/>
                  <a:pt x="123568" y="2063578"/>
                </a:cubicBezTo>
                <a:cubicBezTo>
                  <a:pt x="171300" y="2022665"/>
                  <a:pt x="171734" y="2035434"/>
                  <a:pt x="210065" y="1989437"/>
                </a:cubicBezTo>
                <a:cubicBezTo>
                  <a:pt x="219572" y="1978028"/>
                  <a:pt x="224278" y="1962868"/>
                  <a:pt x="234779" y="1952367"/>
                </a:cubicBezTo>
                <a:cubicBezTo>
                  <a:pt x="249118" y="1938028"/>
                  <a:pt x="305771" y="1908754"/>
                  <a:pt x="321276" y="1902940"/>
                </a:cubicBezTo>
                <a:cubicBezTo>
                  <a:pt x="398086" y="1874136"/>
                  <a:pt x="578218" y="1879662"/>
                  <a:pt x="605481" y="1878227"/>
                </a:cubicBezTo>
                <a:cubicBezTo>
                  <a:pt x="621957" y="1869989"/>
                  <a:pt x="637977" y="1860769"/>
                  <a:pt x="654908" y="1853513"/>
                </a:cubicBezTo>
                <a:cubicBezTo>
                  <a:pt x="679728" y="1842876"/>
                  <a:pt x="716321" y="1835071"/>
                  <a:pt x="741406" y="1828800"/>
                </a:cubicBezTo>
                <a:cubicBezTo>
                  <a:pt x="757882" y="1820562"/>
                  <a:pt x="773585" y="1810554"/>
                  <a:pt x="790833" y="1804086"/>
                </a:cubicBezTo>
                <a:cubicBezTo>
                  <a:pt x="806734" y="1798123"/>
                  <a:pt x="825070" y="1799324"/>
                  <a:pt x="840260" y="1791729"/>
                </a:cubicBezTo>
                <a:cubicBezTo>
                  <a:pt x="866826" y="1778446"/>
                  <a:pt x="889687" y="1758777"/>
                  <a:pt x="914400" y="1742302"/>
                </a:cubicBezTo>
                <a:cubicBezTo>
                  <a:pt x="926757" y="1734064"/>
                  <a:pt x="940970" y="1728090"/>
                  <a:pt x="951471" y="1717589"/>
                </a:cubicBezTo>
                <a:cubicBezTo>
                  <a:pt x="963828" y="1705232"/>
                  <a:pt x="977354" y="1693943"/>
                  <a:pt x="988541" y="1680518"/>
                </a:cubicBezTo>
                <a:cubicBezTo>
                  <a:pt x="1034970" y="1624802"/>
                  <a:pt x="997271" y="1629393"/>
                  <a:pt x="1087395" y="1569308"/>
                </a:cubicBezTo>
                <a:cubicBezTo>
                  <a:pt x="1155117" y="1524159"/>
                  <a:pt x="1111184" y="1551234"/>
                  <a:pt x="1223319" y="1495167"/>
                </a:cubicBezTo>
                <a:lnTo>
                  <a:pt x="1272746" y="1470454"/>
                </a:lnTo>
                <a:cubicBezTo>
                  <a:pt x="1285103" y="1458097"/>
                  <a:pt x="1299088" y="1447177"/>
                  <a:pt x="1309817" y="1433383"/>
                </a:cubicBezTo>
                <a:cubicBezTo>
                  <a:pt x="1328052" y="1409938"/>
                  <a:pt x="1359244" y="1359243"/>
                  <a:pt x="1359244" y="1359243"/>
                </a:cubicBezTo>
                <a:cubicBezTo>
                  <a:pt x="1367678" y="1333940"/>
                  <a:pt x="1374202" y="1303529"/>
                  <a:pt x="1396314" y="1285102"/>
                </a:cubicBezTo>
                <a:cubicBezTo>
                  <a:pt x="1433843" y="1253828"/>
                  <a:pt x="1452845" y="1263904"/>
                  <a:pt x="1495168" y="1248032"/>
                </a:cubicBezTo>
                <a:cubicBezTo>
                  <a:pt x="1512416" y="1241564"/>
                  <a:pt x="1527664" y="1230574"/>
                  <a:pt x="1544595" y="1223318"/>
                </a:cubicBezTo>
                <a:cubicBezTo>
                  <a:pt x="1556567" y="1218187"/>
                  <a:pt x="1569308" y="1215081"/>
                  <a:pt x="1581665" y="1210962"/>
                </a:cubicBezTo>
                <a:cubicBezTo>
                  <a:pt x="1594022" y="1198605"/>
                  <a:pt x="1604941" y="1184620"/>
                  <a:pt x="1618735" y="1173891"/>
                </a:cubicBezTo>
                <a:cubicBezTo>
                  <a:pt x="1743386" y="1076939"/>
                  <a:pt x="1644490" y="1160884"/>
                  <a:pt x="1742303" y="1099751"/>
                </a:cubicBezTo>
                <a:cubicBezTo>
                  <a:pt x="1759767" y="1088836"/>
                  <a:pt x="1774972" y="1074651"/>
                  <a:pt x="1791730" y="1062681"/>
                </a:cubicBezTo>
                <a:cubicBezTo>
                  <a:pt x="1803815" y="1054049"/>
                  <a:pt x="1817391" y="1047474"/>
                  <a:pt x="1828800" y="1037967"/>
                </a:cubicBezTo>
                <a:cubicBezTo>
                  <a:pt x="1842225" y="1026780"/>
                  <a:pt x="1855142" y="1014691"/>
                  <a:pt x="1865871" y="1000897"/>
                </a:cubicBezTo>
                <a:cubicBezTo>
                  <a:pt x="1884106" y="977452"/>
                  <a:pt x="1915298" y="926756"/>
                  <a:pt x="1915298" y="926756"/>
                </a:cubicBezTo>
                <a:cubicBezTo>
                  <a:pt x="1919417" y="914399"/>
                  <a:pt x="1921329" y="901072"/>
                  <a:pt x="1927654" y="889686"/>
                </a:cubicBezTo>
                <a:cubicBezTo>
                  <a:pt x="1942078" y="863722"/>
                  <a:pt x="1956079" y="836548"/>
                  <a:pt x="1977081" y="815546"/>
                </a:cubicBezTo>
                <a:cubicBezTo>
                  <a:pt x="2024653" y="767974"/>
                  <a:pt x="2004458" y="793016"/>
                  <a:pt x="2038865" y="741405"/>
                </a:cubicBezTo>
                <a:cubicBezTo>
                  <a:pt x="2046921" y="628622"/>
                  <a:pt x="2012019" y="585820"/>
                  <a:pt x="2088292" y="531340"/>
                </a:cubicBezTo>
                <a:cubicBezTo>
                  <a:pt x="2103281" y="520633"/>
                  <a:pt x="2121243" y="514865"/>
                  <a:pt x="2137719" y="506627"/>
                </a:cubicBezTo>
                <a:cubicBezTo>
                  <a:pt x="2219992" y="424354"/>
                  <a:pt x="2131385" y="501908"/>
                  <a:pt x="2211860" y="457200"/>
                </a:cubicBezTo>
                <a:cubicBezTo>
                  <a:pt x="2237824" y="442776"/>
                  <a:pt x="2261287" y="424249"/>
                  <a:pt x="2286000" y="407773"/>
                </a:cubicBezTo>
                <a:lnTo>
                  <a:pt x="2323071" y="383059"/>
                </a:lnTo>
                <a:cubicBezTo>
                  <a:pt x="2335428" y="374821"/>
                  <a:pt x="2349640" y="368847"/>
                  <a:pt x="2360141" y="358346"/>
                </a:cubicBezTo>
                <a:lnTo>
                  <a:pt x="2409568" y="308918"/>
                </a:lnTo>
                <a:cubicBezTo>
                  <a:pt x="2413687" y="296561"/>
                  <a:pt x="2414700" y="282686"/>
                  <a:pt x="2421925" y="271848"/>
                </a:cubicBezTo>
                <a:cubicBezTo>
                  <a:pt x="2431618" y="257308"/>
                  <a:pt x="2447808" y="248203"/>
                  <a:pt x="2458995" y="234778"/>
                </a:cubicBezTo>
                <a:cubicBezTo>
                  <a:pt x="2468502" y="223369"/>
                  <a:pt x="2475470" y="210065"/>
                  <a:pt x="2483708" y="197708"/>
                </a:cubicBezTo>
                <a:cubicBezTo>
                  <a:pt x="2487827" y="181232"/>
                  <a:pt x="2492381" y="164859"/>
                  <a:pt x="2496065" y="148281"/>
                </a:cubicBezTo>
                <a:cubicBezTo>
                  <a:pt x="2500621" y="127779"/>
                  <a:pt x="2501048" y="106162"/>
                  <a:pt x="2508422" y="86497"/>
                </a:cubicBezTo>
                <a:cubicBezTo>
                  <a:pt x="2513636" y="72592"/>
                  <a:pt x="2526494" y="62710"/>
                  <a:pt x="2533135" y="49427"/>
                </a:cubicBezTo>
                <a:cubicBezTo>
                  <a:pt x="2546794" y="22108"/>
                  <a:pt x="2545492" y="21062"/>
                  <a:pt x="2545492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2EDFC2-9996-8E65-20EF-FC5BF1E1A3F2}"/>
              </a:ext>
            </a:extLst>
          </p:cNvPr>
          <p:cNvSpPr/>
          <p:nvPr/>
        </p:nvSpPr>
        <p:spPr>
          <a:xfrm>
            <a:off x="9753152" y="5363612"/>
            <a:ext cx="261257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4" descr="Cat Chasing Mouse Stock Illustrations – 178 Cat Chasing Mouse Stock  Illustrations, Vectors &amp; Clipart - Dreamstime">
            <a:extLst>
              <a:ext uri="{FF2B5EF4-FFF2-40B4-BE49-F238E27FC236}">
                <a16:creationId xmlns:a16="http://schemas.microsoft.com/office/drawing/2014/main" id="{593CAD80-A42C-6902-3A57-966A65F60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1" t="60879" r="76698" b="14600"/>
          <a:stretch/>
        </p:blipFill>
        <p:spPr bwMode="auto">
          <a:xfrm>
            <a:off x="10593559" y="3075583"/>
            <a:ext cx="921970" cy="57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1" name="Picture 4" descr="Cat Chasing Mouse Stock Illustrations – 178 Cat Chasing Mouse Stock  Illustrations, Vectors &amp; Clipart - Dreamstime">
            <a:extLst>
              <a:ext uri="{FF2B5EF4-FFF2-40B4-BE49-F238E27FC236}">
                <a16:creationId xmlns:a16="http://schemas.microsoft.com/office/drawing/2014/main" id="{2B22213A-76AE-D49F-52C7-47329DF56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16105" b="12786"/>
          <a:stretch/>
        </p:blipFill>
        <p:spPr bwMode="auto">
          <a:xfrm>
            <a:off x="9880083" y="4035316"/>
            <a:ext cx="1066674" cy="58830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2" name="Picture 2" descr="AI faces look more real than actual human faces | Australian National  University">
            <a:extLst>
              <a:ext uri="{FF2B5EF4-FFF2-40B4-BE49-F238E27FC236}">
                <a16:creationId xmlns:a16="http://schemas.microsoft.com/office/drawing/2014/main" id="{CDB08CD9-1C3E-B037-ECEC-664CA3D1E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0" t="-324" r="88076" b="69315"/>
          <a:stretch/>
        </p:blipFill>
        <p:spPr bwMode="auto">
          <a:xfrm flipH="1">
            <a:off x="1579907" y="3184448"/>
            <a:ext cx="908423" cy="114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AI faces look more real than actual human faces | Australian National  University">
            <a:extLst>
              <a:ext uri="{FF2B5EF4-FFF2-40B4-BE49-F238E27FC236}">
                <a16:creationId xmlns:a16="http://schemas.microsoft.com/office/drawing/2014/main" id="{D74FA0ED-6AC0-C287-237C-B098A8D74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4163" r="31429" b="33219"/>
          <a:stretch/>
        </p:blipFill>
        <p:spPr bwMode="auto">
          <a:xfrm>
            <a:off x="6984174" y="2290912"/>
            <a:ext cx="1161013" cy="114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Beautiful blonde woman with big blue eyes holds Siamese cat in her arms  woman and cat look alike | Premium AI-generated image">
            <a:extLst>
              <a:ext uri="{FF2B5EF4-FFF2-40B4-BE49-F238E27FC236}">
                <a16:creationId xmlns:a16="http://schemas.microsoft.com/office/drawing/2014/main" id="{40A55722-A84D-9BE7-29AE-6468FB0D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75" y="3000979"/>
            <a:ext cx="1034337" cy="103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984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2218</Words>
  <Application>Microsoft Office PowerPoint</Application>
  <PresentationFormat>Widescreen</PresentationFormat>
  <Paragraphs>316</Paragraphs>
  <Slides>55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Aptos</vt:lpstr>
      <vt:lpstr>Aptos Display</vt:lpstr>
      <vt:lpstr>Arial</vt:lpstr>
      <vt:lpstr>Arial Rounded MT Bold</vt:lpstr>
      <vt:lpstr>Wingdings</vt:lpstr>
      <vt:lpstr>Office Theme</vt:lpstr>
      <vt:lpstr>Understanding Generative Models (using pictures, intuitions, and equations)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Wei, Yu-Lin</dc:creator>
  <cp:lastModifiedBy>Wei, Yu-Lin</cp:lastModifiedBy>
  <cp:revision>3</cp:revision>
  <dcterms:created xsi:type="dcterms:W3CDTF">2024-11-11T15:30:56Z</dcterms:created>
  <dcterms:modified xsi:type="dcterms:W3CDTF">2024-11-11T15:40:54Z</dcterms:modified>
</cp:coreProperties>
</file>